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82065" y="-1543050"/>
            <a:ext cx="19634840" cy="2851416"/>
            <a:chOff x="0" y="0"/>
            <a:chExt cx="5171316" cy="7509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71316" cy="750990"/>
            </a:xfrm>
            <a:custGeom>
              <a:avLst/>
              <a:gdLst/>
              <a:ahLst/>
              <a:cxnLst/>
              <a:rect r="r" b="b" t="t" l="l"/>
              <a:pathLst>
                <a:path h="750990" w="5171316">
                  <a:moveTo>
                    <a:pt x="0" y="0"/>
                  </a:moveTo>
                  <a:lnTo>
                    <a:pt x="5171316" y="0"/>
                  </a:lnTo>
                  <a:lnTo>
                    <a:pt x="5171316" y="750990"/>
                  </a:lnTo>
                  <a:lnTo>
                    <a:pt x="0" y="750990"/>
                  </a:lnTo>
                  <a:close/>
                </a:path>
              </a:pathLst>
            </a:custGeom>
            <a:gradFill rotWithShape="true"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171316" cy="7890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0" y="-706712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6" y="0"/>
                </a:lnTo>
                <a:lnTo>
                  <a:pt x="7097016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250650" y="179575"/>
            <a:ext cx="2826113" cy="929403"/>
            <a:chOff x="0" y="0"/>
            <a:chExt cx="3768150" cy="123920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2767219" y="118911"/>
              <a:ext cx="1000932" cy="1001382"/>
            </a:xfrm>
            <a:custGeom>
              <a:avLst/>
              <a:gdLst/>
              <a:ahLst/>
              <a:cxnLst/>
              <a:rect r="r" b="b" t="t" l="l"/>
              <a:pathLst>
                <a:path h="1001382" w="1000932">
                  <a:moveTo>
                    <a:pt x="0" y="0"/>
                  </a:moveTo>
                  <a:lnTo>
                    <a:pt x="1000931" y="0"/>
                  </a:lnTo>
                  <a:lnTo>
                    <a:pt x="1000931" y="1001382"/>
                  </a:lnTo>
                  <a:lnTo>
                    <a:pt x="0" y="10013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1118572" y="0"/>
              <a:ext cx="1487045" cy="1239204"/>
            </a:xfrm>
            <a:custGeom>
              <a:avLst/>
              <a:gdLst/>
              <a:ahLst/>
              <a:cxnLst/>
              <a:rect r="r" b="b" t="t" l="l"/>
              <a:pathLst>
                <a:path h="1239204" w="1487045">
                  <a:moveTo>
                    <a:pt x="0" y="0"/>
                  </a:moveTo>
                  <a:lnTo>
                    <a:pt x="1487045" y="0"/>
                  </a:lnTo>
                  <a:lnTo>
                    <a:pt x="1487045" y="1239204"/>
                  </a:lnTo>
                  <a:lnTo>
                    <a:pt x="0" y="12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106999"/>
              <a:ext cx="1118572" cy="1119505"/>
            </a:xfrm>
            <a:custGeom>
              <a:avLst/>
              <a:gdLst/>
              <a:ahLst/>
              <a:cxnLst/>
              <a:rect r="r" b="b" t="t" l="l"/>
              <a:pathLst>
                <a:path h="1119505" w="1118572">
                  <a:moveTo>
                    <a:pt x="0" y="0"/>
                  </a:moveTo>
                  <a:lnTo>
                    <a:pt x="1118572" y="0"/>
                  </a:lnTo>
                  <a:lnTo>
                    <a:pt x="1118572" y="1119505"/>
                  </a:lnTo>
                  <a:lnTo>
                    <a:pt x="0" y="11195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14675771" y="116281"/>
            <a:ext cx="3325368" cy="1055993"/>
            <a:chOff x="0" y="0"/>
            <a:chExt cx="4433823" cy="140799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12696"/>
              <a:ext cx="1395295" cy="1395295"/>
            </a:xfrm>
            <a:custGeom>
              <a:avLst/>
              <a:gdLst/>
              <a:ahLst/>
              <a:cxnLst/>
              <a:rect r="r" b="b" t="t" l="l"/>
              <a:pathLst>
                <a:path h="1395295" w="1395295">
                  <a:moveTo>
                    <a:pt x="0" y="0"/>
                  </a:moveTo>
                  <a:lnTo>
                    <a:pt x="1395295" y="0"/>
                  </a:lnTo>
                  <a:lnTo>
                    <a:pt x="1395295" y="1395294"/>
                  </a:lnTo>
                  <a:lnTo>
                    <a:pt x="0" y="13952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395295" y="165795"/>
              <a:ext cx="867116" cy="1182431"/>
            </a:xfrm>
            <a:custGeom>
              <a:avLst/>
              <a:gdLst/>
              <a:ahLst/>
              <a:cxnLst/>
              <a:rect r="r" b="b" t="t" l="l"/>
              <a:pathLst>
                <a:path h="1182431" w="867116">
                  <a:moveTo>
                    <a:pt x="0" y="0"/>
                  </a:moveTo>
                  <a:lnTo>
                    <a:pt x="867116" y="0"/>
                  </a:lnTo>
                  <a:lnTo>
                    <a:pt x="867116" y="1182431"/>
                  </a:lnTo>
                  <a:lnTo>
                    <a:pt x="0" y="11824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182182" y="383298"/>
              <a:ext cx="1251641" cy="823341"/>
            </a:xfrm>
            <a:custGeom>
              <a:avLst/>
              <a:gdLst/>
              <a:ahLst/>
              <a:cxnLst/>
              <a:rect r="r" b="b" t="t" l="l"/>
              <a:pathLst>
                <a:path h="823341" w="1251641">
                  <a:moveTo>
                    <a:pt x="0" y="0"/>
                  </a:moveTo>
                  <a:lnTo>
                    <a:pt x="1251641" y="0"/>
                  </a:lnTo>
                  <a:lnTo>
                    <a:pt x="1251641" y="823341"/>
                  </a:lnTo>
                  <a:lnTo>
                    <a:pt x="0" y="8233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 l="-257982" t="-109610" r="0" b="-1721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330856" y="0"/>
              <a:ext cx="851326" cy="1331739"/>
            </a:xfrm>
            <a:custGeom>
              <a:avLst/>
              <a:gdLst/>
              <a:ahLst/>
              <a:cxnLst/>
              <a:rect r="r" b="b" t="t" l="l"/>
              <a:pathLst>
                <a:path h="1331739" w="851326">
                  <a:moveTo>
                    <a:pt x="0" y="0"/>
                  </a:moveTo>
                  <a:lnTo>
                    <a:pt x="851326" y="0"/>
                  </a:lnTo>
                  <a:lnTo>
                    <a:pt x="851326" y="1331739"/>
                  </a:lnTo>
                  <a:lnTo>
                    <a:pt x="0" y="13317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 l="-192683" t="0" r="-113451" b="-821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0" y="9511235"/>
            <a:ext cx="19634840" cy="3030192"/>
            <a:chOff x="0" y="0"/>
            <a:chExt cx="5171316" cy="798075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5171316" cy="798075"/>
            </a:xfrm>
            <a:custGeom>
              <a:avLst/>
              <a:gdLst/>
              <a:ahLst/>
              <a:cxnLst/>
              <a:rect r="r" b="b" t="t" l="l"/>
              <a:pathLst>
                <a:path h="798075" w="5171316">
                  <a:moveTo>
                    <a:pt x="0" y="0"/>
                  </a:moveTo>
                  <a:lnTo>
                    <a:pt x="5171316" y="0"/>
                  </a:lnTo>
                  <a:lnTo>
                    <a:pt x="5171316" y="798075"/>
                  </a:lnTo>
                  <a:lnTo>
                    <a:pt x="0" y="798075"/>
                  </a:lnTo>
                  <a:close/>
                </a:path>
              </a:pathLst>
            </a:custGeom>
            <a:gradFill rotWithShape="true">
              <a:gsLst>
                <a:gs pos="0">
                  <a:srgbClr val="180375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5171316" cy="8361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18" id="18"/>
          <p:cNvSpPr/>
          <p:nvPr/>
        </p:nvSpPr>
        <p:spPr>
          <a:xfrm>
            <a:off x="-1052529" y="7193338"/>
            <a:ext cx="4997157" cy="4144587"/>
          </a:xfrm>
          <a:prstGeom prst="line">
            <a:avLst/>
          </a:prstGeom>
          <a:ln cap="flat" w="123825">
            <a:gradFill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-589852" y="7145683"/>
            <a:ext cx="4997157" cy="4144587"/>
          </a:xfrm>
          <a:prstGeom prst="line">
            <a:avLst/>
          </a:prstGeom>
          <a:ln cap="flat" w="38100">
            <a:gradFill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grpSp>
        <p:nvGrpSpPr>
          <p:cNvPr name="Group 20" id="20"/>
          <p:cNvGrpSpPr/>
          <p:nvPr/>
        </p:nvGrpSpPr>
        <p:grpSpPr>
          <a:xfrm rot="-1432617">
            <a:off x="-986630" y="8681056"/>
            <a:ext cx="3086100" cy="2700338"/>
            <a:chOff x="0" y="0"/>
            <a:chExt cx="812800" cy="7112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80375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AutoShape 23" id="23"/>
          <p:cNvSpPr/>
          <p:nvPr/>
        </p:nvSpPr>
        <p:spPr>
          <a:xfrm flipV="true">
            <a:off x="14013180" y="1639418"/>
            <a:ext cx="6492240" cy="0"/>
          </a:xfrm>
          <a:prstGeom prst="line">
            <a:avLst/>
          </a:prstGeom>
          <a:ln cap="flat" w="228600">
            <a:gradFill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flipV="true">
            <a:off x="14404137" y="2001368"/>
            <a:ext cx="6492240" cy="0"/>
          </a:xfrm>
          <a:prstGeom prst="line">
            <a:avLst/>
          </a:prstGeom>
          <a:ln cap="flat" w="57150">
            <a:gradFill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25" id="25"/>
          <p:cNvSpPr/>
          <p:nvPr/>
        </p:nvSpPr>
        <p:spPr>
          <a:xfrm flipH="false" flipV="false" rot="0">
            <a:off x="250650" y="9555026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6" y="0"/>
                </a:lnTo>
                <a:lnTo>
                  <a:pt x="7097016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6268912" y="9555026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6" y="0"/>
                </a:lnTo>
                <a:lnTo>
                  <a:pt x="7097016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2287174" y="9555026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6" y="0"/>
                </a:lnTo>
                <a:lnTo>
                  <a:pt x="7097016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7748917" y="-986378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5" y="0"/>
                </a:lnTo>
                <a:lnTo>
                  <a:pt x="7097015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5804267" y="-706712"/>
            <a:ext cx="7097016" cy="2015078"/>
          </a:xfrm>
          <a:custGeom>
            <a:avLst/>
            <a:gdLst/>
            <a:ahLst/>
            <a:cxnLst/>
            <a:rect r="r" b="b" t="t" l="l"/>
            <a:pathLst>
              <a:path h="2015078" w="7097016">
                <a:moveTo>
                  <a:pt x="0" y="0"/>
                </a:moveTo>
                <a:lnTo>
                  <a:pt x="7097016" y="0"/>
                </a:lnTo>
                <a:lnTo>
                  <a:pt x="7097016" y="2015078"/>
                </a:lnTo>
                <a:lnTo>
                  <a:pt x="0" y="20150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04273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DAGpZAdGfqw</dc:identifier>
  <dcterms:modified xsi:type="dcterms:W3CDTF">2011-08-01T06:04:30Z</dcterms:modified>
  <cp:revision>1</cp:revision>
  <dc:title>template ppt</dc:title>
</cp:coreProperties>
</file>