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0287000" cy="1828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0"/>
            <a:ext cx="10287000" cy="1486681"/>
            <a:chOff x="0" y="0"/>
            <a:chExt cx="5171316" cy="74736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5171316" cy="747360"/>
            </a:xfrm>
            <a:custGeom>
              <a:avLst/>
              <a:gdLst/>
              <a:ahLst/>
              <a:cxnLst/>
              <a:rect r="r" b="b" t="t" l="l"/>
              <a:pathLst>
                <a:path h="747360" w="5171316">
                  <a:moveTo>
                    <a:pt x="0" y="0"/>
                  </a:moveTo>
                  <a:lnTo>
                    <a:pt x="5171316" y="0"/>
                  </a:lnTo>
                  <a:lnTo>
                    <a:pt x="5171316" y="747360"/>
                  </a:lnTo>
                  <a:lnTo>
                    <a:pt x="0" y="747360"/>
                  </a:lnTo>
                  <a:close/>
                </a:path>
              </a:pathLst>
            </a:custGeom>
            <a:gradFill rotWithShape="true">
              <a:gsLst>
                <a:gs pos="0">
                  <a:srgbClr val="180375">
                    <a:alpha val="100000"/>
                  </a:srgbClr>
                </a:gs>
                <a:gs pos="25000">
                  <a:srgbClr val="180377">
                    <a:alpha val="100000"/>
                  </a:srgbClr>
                </a:gs>
                <a:gs pos="50000">
                  <a:srgbClr val="BA5FD2">
                    <a:alpha val="100000"/>
                  </a:srgbClr>
                </a:gs>
                <a:gs pos="75000">
                  <a:srgbClr val="BA5FD2">
                    <a:alpha val="100000"/>
                  </a:srgbClr>
                </a:gs>
                <a:gs pos="100000">
                  <a:srgbClr val="EB88B7">
                    <a:alpha val="100000"/>
                  </a:srgbClr>
                </a:gs>
              </a:gsLst>
              <a:lin ang="0"/>
            </a:gradFill>
          </p:spPr>
        </p:sp>
        <p:sp>
          <p:nvSpPr>
            <p:cNvPr name="TextBox 4" id="4"/>
            <p:cNvSpPr txBox="true"/>
            <p:nvPr/>
          </p:nvSpPr>
          <p:spPr>
            <a:xfrm>
              <a:off x="0" y="-19050"/>
              <a:ext cx="5171316" cy="766410"/>
            </a:xfrm>
            <a:prstGeom prst="rect">
              <a:avLst/>
            </a:prstGeom>
          </p:spPr>
          <p:txBody>
            <a:bodyPr anchor="ctr" rtlCol="false" tIns="26615" lIns="26615" bIns="26615" rIns="26615"/>
            <a:lstStyle/>
            <a:p>
              <a:pPr algn="ctr">
                <a:lnSpc>
                  <a:spcPts val="1393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176542" y="256823"/>
            <a:ext cx="2909540" cy="956839"/>
            <a:chOff x="0" y="0"/>
            <a:chExt cx="3879387" cy="1275786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2848908" y="122421"/>
              <a:ext cx="1030479" cy="1030943"/>
            </a:xfrm>
            <a:custGeom>
              <a:avLst/>
              <a:gdLst/>
              <a:ahLst/>
              <a:cxnLst/>
              <a:rect r="r" b="b" t="t" l="l"/>
              <a:pathLst>
                <a:path h="1030943" w="1030479">
                  <a:moveTo>
                    <a:pt x="0" y="0"/>
                  </a:moveTo>
                  <a:lnTo>
                    <a:pt x="1030479" y="0"/>
                  </a:lnTo>
                  <a:lnTo>
                    <a:pt x="1030479" y="1030943"/>
                  </a:lnTo>
                  <a:lnTo>
                    <a:pt x="0" y="103094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l="0" t="0" r="0" b="0"/>
              </a:stretch>
            </a:blipFill>
          </p:spPr>
        </p:sp>
        <p:sp>
          <p:nvSpPr>
            <p:cNvPr name="Freeform 7" id="7"/>
            <p:cNvSpPr/>
            <p:nvPr/>
          </p:nvSpPr>
          <p:spPr>
            <a:xfrm flipH="false" flipV="false" rot="0">
              <a:off x="1151592" y="0"/>
              <a:ext cx="1530943" cy="1275786"/>
            </a:xfrm>
            <a:custGeom>
              <a:avLst/>
              <a:gdLst/>
              <a:ahLst/>
              <a:cxnLst/>
              <a:rect r="r" b="b" t="t" l="l"/>
              <a:pathLst>
                <a:path h="1275786" w="1530943">
                  <a:moveTo>
                    <a:pt x="0" y="0"/>
                  </a:moveTo>
                  <a:lnTo>
                    <a:pt x="1530943" y="0"/>
                  </a:lnTo>
                  <a:lnTo>
                    <a:pt x="1530943" y="1275786"/>
                  </a:lnTo>
                  <a:lnTo>
                    <a:pt x="0" y="12757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l="0" t="0" r="0" b="0"/>
              </a:stretch>
            </a:blipFill>
          </p:spPr>
        </p:sp>
        <p:sp>
          <p:nvSpPr>
            <p:cNvPr name="Freeform 8" id="8"/>
            <p:cNvSpPr/>
            <p:nvPr/>
          </p:nvSpPr>
          <p:spPr>
            <a:xfrm flipH="false" flipV="false" rot="0">
              <a:off x="0" y="110158"/>
              <a:ext cx="1151592" cy="1152553"/>
            </a:xfrm>
            <a:custGeom>
              <a:avLst/>
              <a:gdLst/>
              <a:ahLst/>
              <a:cxnLst/>
              <a:rect r="r" b="b" t="t" l="l"/>
              <a:pathLst>
                <a:path h="1152553" w="1151592">
                  <a:moveTo>
                    <a:pt x="0" y="0"/>
                  </a:moveTo>
                  <a:lnTo>
                    <a:pt x="1151592" y="0"/>
                  </a:lnTo>
                  <a:lnTo>
                    <a:pt x="1151592" y="1152553"/>
                  </a:lnTo>
                  <a:lnTo>
                    <a:pt x="0" y="115255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0" t="0" r="0" b="0"/>
              </a:stretch>
            </a:blipFill>
          </p:spPr>
        </p:sp>
      </p:grpSp>
      <p:grpSp>
        <p:nvGrpSpPr>
          <p:cNvPr name="Group 9" id="9"/>
          <p:cNvGrpSpPr/>
          <p:nvPr/>
        </p:nvGrpSpPr>
        <p:grpSpPr>
          <a:xfrm rot="0">
            <a:off x="6872153" y="230446"/>
            <a:ext cx="3179259" cy="1009595"/>
            <a:chOff x="0" y="0"/>
            <a:chExt cx="4239012" cy="1346126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12138"/>
              <a:ext cx="1333989" cy="1333989"/>
            </a:xfrm>
            <a:custGeom>
              <a:avLst/>
              <a:gdLst/>
              <a:ahLst/>
              <a:cxnLst/>
              <a:rect r="r" b="b" t="t" l="l"/>
              <a:pathLst>
                <a:path h="1333989" w="1333989">
                  <a:moveTo>
                    <a:pt x="0" y="0"/>
                  </a:moveTo>
                  <a:lnTo>
                    <a:pt x="1333989" y="0"/>
                  </a:lnTo>
                  <a:lnTo>
                    <a:pt x="1333989" y="1333988"/>
                  </a:lnTo>
                  <a:lnTo>
                    <a:pt x="0" y="133398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0" t="0" r="0" b="0"/>
              </a:stretch>
            </a:blipFill>
          </p:spPr>
        </p:sp>
        <p:sp>
          <p:nvSpPr>
            <p:cNvPr name="Freeform 11" id="11"/>
            <p:cNvSpPr/>
            <p:nvPr/>
          </p:nvSpPr>
          <p:spPr>
            <a:xfrm flipH="false" flipV="false" rot="0">
              <a:off x="1333989" y="158510"/>
              <a:ext cx="829017" cy="1130478"/>
            </a:xfrm>
            <a:custGeom>
              <a:avLst/>
              <a:gdLst/>
              <a:ahLst/>
              <a:cxnLst/>
              <a:rect r="r" b="b" t="t" l="l"/>
              <a:pathLst>
                <a:path h="1130478" w="829017">
                  <a:moveTo>
                    <a:pt x="0" y="0"/>
                  </a:moveTo>
                  <a:lnTo>
                    <a:pt x="829017" y="0"/>
                  </a:lnTo>
                  <a:lnTo>
                    <a:pt x="829017" y="1130478"/>
                  </a:lnTo>
                  <a:lnTo>
                    <a:pt x="0" y="113047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 l="0" t="0" r="0" b="0"/>
              </a:stretch>
            </a:blipFill>
          </p:spPr>
        </p:sp>
        <p:sp>
          <p:nvSpPr>
            <p:cNvPr name="Freeform 12" id="12"/>
            <p:cNvSpPr/>
            <p:nvPr/>
          </p:nvSpPr>
          <p:spPr>
            <a:xfrm flipH="false" flipV="false" rot="0">
              <a:off x="3042365" y="366457"/>
              <a:ext cx="1196647" cy="787166"/>
            </a:xfrm>
            <a:custGeom>
              <a:avLst/>
              <a:gdLst/>
              <a:ahLst/>
              <a:cxnLst/>
              <a:rect r="r" b="b" t="t" l="l"/>
              <a:pathLst>
                <a:path h="787166" w="1196647">
                  <a:moveTo>
                    <a:pt x="0" y="0"/>
                  </a:moveTo>
                  <a:lnTo>
                    <a:pt x="1196647" y="0"/>
                  </a:lnTo>
                  <a:lnTo>
                    <a:pt x="1196647" y="787165"/>
                  </a:lnTo>
                  <a:lnTo>
                    <a:pt x="0" y="78716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/>
              <a:stretch>
                <a:fillRect l="-257982" t="-109610" r="0" b="-1721"/>
              </a:stretch>
            </a:blipFill>
          </p:spPr>
        </p:sp>
        <p:sp>
          <p:nvSpPr>
            <p:cNvPr name="Freeform 13" id="13"/>
            <p:cNvSpPr/>
            <p:nvPr/>
          </p:nvSpPr>
          <p:spPr>
            <a:xfrm flipH="false" flipV="false" rot="0">
              <a:off x="2228444" y="0"/>
              <a:ext cx="813921" cy="1273226"/>
            </a:xfrm>
            <a:custGeom>
              <a:avLst/>
              <a:gdLst/>
              <a:ahLst/>
              <a:cxnLst/>
              <a:rect r="r" b="b" t="t" l="l"/>
              <a:pathLst>
                <a:path h="1273226" w="813921">
                  <a:moveTo>
                    <a:pt x="0" y="0"/>
                  </a:moveTo>
                  <a:lnTo>
                    <a:pt x="813921" y="0"/>
                  </a:lnTo>
                  <a:lnTo>
                    <a:pt x="813921" y="1273226"/>
                  </a:lnTo>
                  <a:lnTo>
                    <a:pt x="0" y="127322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/>
              <a:stretch>
                <a:fillRect l="-192683" t="0" r="-113451" b="-821"/>
              </a:stretch>
            </a:blipFill>
          </p:spPr>
        </p:sp>
      </p:grpSp>
      <p:grpSp>
        <p:nvGrpSpPr>
          <p:cNvPr name="Group 14" id="14"/>
          <p:cNvGrpSpPr/>
          <p:nvPr/>
        </p:nvGrpSpPr>
        <p:grpSpPr>
          <a:xfrm rot="0">
            <a:off x="7643219" y="1746490"/>
            <a:ext cx="3086100" cy="334022"/>
            <a:chOff x="0" y="0"/>
            <a:chExt cx="812800" cy="87973"/>
          </a:xfrm>
        </p:grpSpPr>
        <p:sp>
          <p:nvSpPr>
            <p:cNvPr name="Freeform 15" id="15"/>
            <p:cNvSpPr/>
            <p:nvPr/>
          </p:nvSpPr>
          <p:spPr>
            <a:xfrm flipH="false" flipV="false" rot="0">
              <a:off x="0" y="0"/>
              <a:ext cx="812800" cy="87973"/>
            </a:xfrm>
            <a:custGeom>
              <a:avLst/>
              <a:gdLst/>
              <a:ahLst/>
              <a:cxnLst/>
              <a:rect r="r" b="b" t="t" l="l"/>
              <a:pathLst>
                <a:path h="87973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87973"/>
                  </a:lnTo>
                  <a:lnTo>
                    <a:pt x="0" y="87973"/>
                  </a:lnTo>
                  <a:close/>
                </a:path>
              </a:pathLst>
            </a:custGeom>
            <a:solidFill>
              <a:srgbClr val="D777C0">
                <a:alpha val="68627"/>
              </a:srgbClr>
            </a:solidFill>
          </p:spPr>
        </p:sp>
        <p:sp>
          <p:nvSpPr>
            <p:cNvPr name="TextBox 16" id="16"/>
            <p:cNvSpPr txBox="true"/>
            <p:nvPr/>
          </p:nvSpPr>
          <p:spPr>
            <a:xfrm>
              <a:off x="0" y="-38100"/>
              <a:ext cx="812800" cy="12607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17" id="17"/>
          <p:cNvGrpSpPr/>
          <p:nvPr/>
        </p:nvGrpSpPr>
        <p:grpSpPr>
          <a:xfrm rot="0">
            <a:off x="9879275" y="1486681"/>
            <a:ext cx="47625" cy="3796314"/>
            <a:chOff x="0" y="0"/>
            <a:chExt cx="12543" cy="999852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0" y="0"/>
              <a:ext cx="12543" cy="999852"/>
            </a:xfrm>
            <a:custGeom>
              <a:avLst/>
              <a:gdLst/>
              <a:ahLst/>
              <a:cxnLst/>
              <a:rect r="r" b="b" t="t" l="l"/>
              <a:pathLst>
                <a:path h="999852" w="12543">
                  <a:moveTo>
                    <a:pt x="0" y="0"/>
                  </a:moveTo>
                  <a:lnTo>
                    <a:pt x="12543" y="0"/>
                  </a:lnTo>
                  <a:lnTo>
                    <a:pt x="12543" y="999852"/>
                  </a:lnTo>
                  <a:lnTo>
                    <a:pt x="0" y="999852"/>
                  </a:lnTo>
                  <a:close/>
                </a:path>
              </a:pathLst>
            </a:custGeom>
            <a:solidFill>
              <a:srgbClr val="180277">
                <a:alpha val="64706"/>
              </a:srgbClr>
            </a:solidFill>
            <a:ln w="104775" cap="sq">
              <a:solidFill>
                <a:srgbClr val="000000">
                  <a:alpha val="64706"/>
                </a:srgbClr>
              </a:solidFill>
              <a:prstDash val="solid"/>
              <a:miter/>
            </a:ln>
          </p:spPr>
        </p:sp>
        <p:sp>
          <p:nvSpPr>
            <p:cNvPr name="TextBox 19" id="19"/>
            <p:cNvSpPr txBox="true"/>
            <p:nvPr/>
          </p:nvSpPr>
          <p:spPr>
            <a:xfrm>
              <a:off x="0" y="-38100"/>
              <a:ext cx="12543" cy="103795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20" id="20"/>
          <p:cNvGrpSpPr/>
          <p:nvPr/>
        </p:nvGrpSpPr>
        <p:grpSpPr>
          <a:xfrm rot="-1987054">
            <a:off x="-2518090" y="15171032"/>
            <a:ext cx="6272281" cy="5488246"/>
            <a:chOff x="0" y="0"/>
            <a:chExt cx="812800" cy="711200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gradFill rotWithShape="true">
              <a:gsLst>
                <a:gs pos="0">
                  <a:srgbClr val="180377">
                    <a:alpha val="100000"/>
                  </a:srgbClr>
                </a:gs>
                <a:gs pos="20000">
                  <a:srgbClr val="180377">
                    <a:alpha val="100000"/>
                  </a:srgbClr>
                </a:gs>
                <a:gs pos="40000">
                  <a:srgbClr val="180377">
                    <a:alpha val="100000"/>
                  </a:srgbClr>
                </a:gs>
                <a:gs pos="60000">
                  <a:srgbClr val="180377">
                    <a:alpha val="100000"/>
                  </a:srgbClr>
                </a:gs>
                <a:gs pos="80000">
                  <a:srgbClr val="BA5FD2">
                    <a:alpha val="100000"/>
                  </a:srgbClr>
                </a:gs>
                <a:gs pos="100000">
                  <a:srgbClr val="EA87B6">
                    <a:alpha val="100000"/>
                  </a:srgbClr>
                </a:gs>
              </a:gsLst>
              <a:lin ang="0"/>
            </a:gradFill>
          </p:spPr>
        </p:sp>
        <p:sp>
          <p:nvSpPr>
            <p:cNvPr name="TextBox 22" id="22"/>
            <p:cNvSpPr txBox="true"/>
            <p:nvPr/>
          </p:nvSpPr>
          <p:spPr>
            <a:xfrm>
              <a:off x="127000" y="292100"/>
              <a:ext cx="558800" cy="3683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23" id="23"/>
          <p:cNvGrpSpPr/>
          <p:nvPr/>
        </p:nvGrpSpPr>
        <p:grpSpPr>
          <a:xfrm rot="-2513215">
            <a:off x="4680652" y="16879413"/>
            <a:ext cx="9913529" cy="7435147"/>
            <a:chOff x="0" y="0"/>
            <a:chExt cx="812800" cy="609600"/>
          </a:xfrm>
        </p:grpSpPr>
        <p:sp>
          <p:nvSpPr>
            <p:cNvPr name="Freeform 24" id="24"/>
            <p:cNvSpPr/>
            <p:nvPr/>
          </p:nvSpPr>
          <p:spPr>
            <a:xfrm flipH="false" flipV="false" rot="0">
              <a:off x="0" y="0"/>
              <a:ext cx="812800" cy="609600"/>
            </a:xfrm>
            <a:custGeom>
              <a:avLst/>
              <a:gdLst/>
              <a:ahLst/>
              <a:cxnLst/>
              <a:rect r="r" b="b" t="t" l="l"/>
              <a:pathLst>
                <a:path h="609600" w="812800">
                  <a:moveTo>
                    <a:pt x="203200" y="0"/>
                  </a:moveTo>
                  <a:lnTo>
                    <a:pt x="812800" y="0"/>
                  </a:lnTo>
                  <a:lnTo>
                    <a:pt x="609600" y="609600"/>
                  </a:lnTo>
                  <a:lnTo>
                    <a:pt x="0" y="609600"/>
                  </a:lnTo>
                  <a:lnTo>
                    <a:pt x="203200" y="0"/>
                  </a:lnTo>
                  <a:close/>
                </a:path>
              </a:pathLst>
            </a:custGeom>
            <a:gradFill rotWithShape="true">
              <a:gsLst>
                <a:gs pos="0">
                  <a:srgbClr val="180377">
                    <a:alpha val="100000"/>
                  </a:srgbClr>
                </a:gs>
                <a:gs pos="33333">
                  <a:srgbClr val="180377">
                    <a:alpha val="100000"/>
                  </a:srgbClr>
                </a:gs>
                <a:gs pos="66667">
                  <a:srgbClr val="BA5FD2">
                    <a:alpha val="100000"/>
                  </a:srgbClr>
                </a:gs>
                <a:gs pos="100000">
                  <a:srgbClr val="EA87B6">
                    <a:alpha val="100000"/>
                  </a:srgbClr>
                </a:gs>
              </a:gsLst>
              <a:lin ang="0"/>
            </a:gradFill>
          </p:spPr>
        </p:sp>
        <p:sp>
          <p:nvSpPr>
            <p:cNvPr name="TextBox 25" id="25"/>
            <p:cNvSpPr txBox="true"/>
            <p:nvPr/>
          </p:nvSpPr>
          <p:spPr>
            <a:xfrm>
              <a:off x="101600" y="-38100"/>
              <a:ext cx="609600" cy="6477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26" id="26"/>
          <p:cNvGrpSpPr/>
          <p:nvPr/>
        </p:nvGrpSpPr>
        <p:grpSpPr>
          <a:xfrm rot="0">
            <a:off x="2516084" y="18046740"/>
            <a:ext cx="9671577" cy="3741952"/>
            <a:chOff x="0" y="0"/>
            <a:chExt cx="1575593" cy="609600"/>
          </a:xfrm>
        </p:grpSpPr>
        <p:sp>
          <p:nvSpPr>
            <p:cNvPr name="Freeform 27" id="27"/>
            <p:cNvSpPr/>
            <p:nvPr/>
          </p:nvSpPr>
          <p:spPr>
            <a:xfrm flipH="false" flipV="false" rot="0">
              <a:off x="0" y="0"/>
              <a:ext cx="1575593" cy="609600"/>
            </a:xfrm>
            <a:custGeom>
              <a:avLst/>
              <a:gdLst/>
              <a:ahLst/>
              <a:cxnLst/>
              <a:rect r="r" b="b" t="t" l="l"/>
              <a:pathLst>
                <a:path h="609600" w="1575593">
                  <a:moveTo>
                    <a:pt x="203200" y="0"/>
                  </a:moveTo>
                  <a:lnTo>
                    <a:pt x="1575593" y="0"/>
                  </a:lnTo>
                  <a:lnTo>
                    <a:pt x="1372393" y="609600"/>
                  </a:lnTo>
                  <a:lnTo>
                    <a:pt x="0" y="609600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180277">
                <a:alpha val="60784"/>
              </a:srgbClr>
            </a:solidFill>
          </p:spPr>
        </p:sp>
        <p:sp>
          <p:nvSpPr>
            <p:cNvPr name="TextBox 28" id="28"/>
            <p:cNvSpPr txBox="true"/>
            <p:nvPr/>
          </p:nvSpPr>
          <p:spPr>
            <a:xfrm>
              <a:off x="101600" y="-38100"/>
              <a:ext cx="1372393" cy="6477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29" id="29"/>
          <p:cNvGrpSpPr/>
          <p:nvPr/>
        </p:nvGrpSpPr>
        <p:grpSpPr>
          <a:xfrm rot="0">
            <a:off x="-702201" y="17259300"/>
            <a:ext cx="4667026" cy="216917"/>
            <a:chOff x="0" y="0"/>
            <a:chExt cx="1229176" cy="57130"/>
          </a:xfrm>
        </p:grpSpPr>
        <p:sp>
          <p:nvSpPr>
            <p:cNvPr name="Freeform 30" id="30"/>
            <p:cNvSpPr/>
            <p:nvPr/>
          </p:nvSpPr>
          <p:spPr>
            <a:xfrm flipH="false" flipV="false" rot="0">
              <a:off x="0" y="0"/>
              <a:ext cx="1229176" cy="57130"/>
            </a:xfrm>
            <a:custGeom>
              <a:avLst/>
              <a:gdLst/>
              <a:ahLst/>
              <a:cxnLst/>
              <a:rect r="r" b="b" t="t" l="l"/>
              <a:pathLst>
                <a:path h="57130" w="1229176">
                  <a:moveTo>
                    <a:pt x="0" y="0"/>
                  </a:moveTo>
                  <a:lnTo>
                    <a:pt x="1229176" y="0"/>
                  </a:lnTo>
                  <a:lnTo>
                    <a:pt x="1229176" y="57130"/>
                  </a:lnTo>
                  <a:lnTo>
                    <a:pt x="0" y="57130"/>
                  </a:lnTo>
                  <a:close/>
                </a:path>
              </a:pathLst>
            </a:custGeom>
            <a:solidFill>
              <a:srgbClr val="180277">
                <a:alpha val="69804"/>
              </a:srgbClr>
            </a:solidFill>
          </p:spPr>
        </p:sp>
        <p:sp>
          <p:nvSpPr>
            <p:cNvPr name="TextBox 31" id="31"/>
            <p:cNvSpPr txBox="true"/>
            <p:nvPr/>
          </p:nvSpPr>
          <p:spPr>
            <a:xfrm>
              <a:off x="0" y="-38100"/>
              <a:ext cx="1229176" cy="9523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32" id="32"/>
          <p:cNvSpPr/>
          <p:nvPr/>
        </p:nvSpPr>
        <p:spPr>
          <a:xfrm flipH="false" flipV="false" rot="0">
            <a:off x="-1496638" y="17061480"/>
            <a:ext cx="4229378" cy="2453039"/>
          </a:xfrm>
          <a:custGeom>
            <a:avLst/>
            <a:gdLst/>
            <a:ahLst/>
            <a:cxnLst/>
            <a:rect r="r" b="b" t="t" l="l"/>
            <a:pathLst>
              <a:path h="2453039" w="4229378">
                <a:moveTo>
                  <a:pt x="0" y="0"/>
                </a:moveTo>
                <a:lnTo>
                  <a:pt x="4229378" y="0"/>
                </a:lnTo>
                <a:lnTo>
                  <a:pt x="4229378" y="2453040"/>
                </a:lnTo>
                <a:lnTo>
                  <a:pt x="0" y="2453040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3" id="33"/>
          <p:cNvSpPr/>
          <p:nvPr/>
        </p:nvSpPr>
        <p:spPr>
          <a:xfrm flipH="false" flipV="false" rot="0">
            <a:off x="8847888" y="15462116"/>
            <a:ext cx="4229378" cy="2453039"/>
          </a:xfrm>
          <a:custGeom>
            <a:avLst/>
            <a:gdLst/>
            <a:ahLst/>
            <a:cxnLst/>
            <a:rect r="r" b="b" t="t" l="l"/>
            <a:pathLst>
              <a:path h="2453039" w="4229378">
                <a:moveTo>
                  <a:pt x="0" y="0"/>
                </a:moveTo>
                <a:lnTo>
                  <a:pt x="4229378" y="0"/>
                </a:lnTo>
                <a:lnTo>
                  <a:pt x="4229378" y="2453039"/>
                </a:lnTo>
                <a:lnTo>
                  <a:pt x="0" y="2453039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4" id="34"/>
          <p:cNvSpPr/>
          <p:nvPr/>
        </p:nvSpPr>
        <p:spPr>
          <a:xfrm flipH="false" flipV="false" rot="0">
            <a:off x="3413841" y="-969696"/>
            <a:ext cx="4229378" cy="2453039"/>
          </a:xfrm>
          <a:custGeom>
            <a:avLst/>
            <a:gdLst/>
            <a:ahLst/>
            <a:cxnLst/>
            <a:rect r="r" b="b" t="t" l="l"/>
            <a:pathLst>
              <a:path h="2453039" w="4229378">
                <a:moveTo>
                  <a:pt x="0" y="0"/>
                </a:moveTo>
                <a:lnTo>
                  <a:pt x="4229378" y="0"/>
                </a:lnTo>
                <a:lnTo>
                  <a:pt x="4229378" y="2453039"/>
                </a:lnTo>
                <a:lnTo>
                  <a:pt x="0" y="2453039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5" id="35"/>
          <p:cNvGrpSpPr/>
          <p:nvPr/>
        </p:nvGrpSpPr>
        <p:grpSpPr>
          <a:xfrm rot="3021390">
            <a:off x="7189245" y="14539404"/>
            <a:ext cx="47625" cy="8398216"/>
            <a:chOff x="0" y="0"/>
            <a:chExt cx="12543" cy="2211876"/>
          </a:xfrm>
        </p:grpSpPr>
        <p:sp>
          <p:nvSpPr>
            <p:cNvPr name="Freeform 36" id="36"/>
            <p:cNvSpPr/>
            <p:nvPr/>
          </p:nvSpPr>
          <p:spPr>
            <a:xfrm flipH="false" flipV="false" rot="0">
              <a:off x="0" y="0"/>
              <a:ext cx="12543" cy="2211876"/>
            </a:xfrm>
            <a:custGeom>
              <a:avLst/>
              <a:gdLst/>
              <a:ahLst/>
              <a:cxnLst/>
              <a:rect r="r" b="b" t="t" l="l"/>
              <a:pathLst>
                <a:path h="2211876" w="12543">
                  <a:moveTo>
                    <a:pt x="0" y="0"/>
                  </a:moveTo>
                  <a:lnTo>
                    <a:pt x="12543" y="0"/>
                  </a:lnTo>
                  <a:lnTo>
                    <a:pt x="12543" y="2211876"/>
                  </a:lnTo>
                  <a:lnTo>
                    <a:pt x="0" y="2211876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37" id="37"/>
            <p:cNvSpPr txBox="true"/>
            <p:nvPr/>
          </p:nvSpPr>
          <p:spPr>
            <a:xfrm>
              <a:off x="0" y="-38100"/>
              <a:ext cx="12543" cy="224997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38" id="38"/>
          <p:cNvGrpSpPr/>
          <p:nvPr/>
        </p:nvGrpSpPr>
        <p:grpSpPr>
          <a:xfrm rot="0">
            <a:off x="570426" y="10996165"/>
            <a:ext cx="47625" cy="6918990"/>
            <a:chOff x="0" y="0"/>
            <a:chExt cx="12543" cy="1822285"/>
          </a:xfrm>
        </p:grpSpPr>
        <p:sp>
          <p:nvSpPr>
            <p:cNvPr name="Freeform 39" id="39"/>
            <p:cNvSpPr/>
            <p:nvPr/>
          </p:nvSpPr>
          <p:spPr>
            <a:xfrm flipH="false" flipV="false" rot="0">
              <a:off x="0" y="0"/>
              <a:ext cx="12543" cy="1822285"/>
            </a:xfrm>
            <a:custGeom>
              <a:avLst/>
              <a:gdLst/>
              <a:ahLst/>
              <a:cxnLst/>
              <a:rect r="r" b="b" t="t" l="l"/>
              <a:pathLst>
                <a:path h="1822285" w="12543">
                  <a:moveTo>
                    <a:pt x="0" y="0"/>
                  </a:moveTo>
                  <a:lnTo>
                    <a:pt x="12543" y="0"/>
                  </a:lnTo>
                  <a:lnTo>
                    <a:pt x="12543" y="1822285"/>
                  </a:lnTo>
                  <a:lnTo>
                    <a:pt x="0" y="1822285"/>
                  </a:lnTo>
                  <a:close/>
                </a:path>
              </a:pathLst>
            </a:custGeom>
            <a:solidFill>
              <a:srgbClr val="180277"/>
            </a:solidFill>
          </p:spPr>
        </p:sp>
        <p:sp>
          <p:nvSpPr>
            <p:cNvPr name="TextBox 40" id="40"/>
            <p:cNvSpPr txBox="true"/>
            <p:nvPr/>
          </p:nvSpPr>
          <p:spPr>
            <a:xfrm>
              <a:off x="0" y="-38100"/>
              <a:ext cx="12543" cy="186038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DAGpZM_Dy9A</dc:identifier>
  <dcterms:modified xsi:type="dcterms:W3CDTF">2011-08-01T06:04:30Z</dcterms:modified>
  <cp:revision>1</cp:revision>
  <dc:title>Template poster</dc:title>
</cp:coreProperties>
</file>