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image/svg+xml" Extension="svg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embedTrueTypeFonts="true">
  <p:sldMasterIdLst>
    <p:sldMasterId id="2147483648" r:id="rId1"/>
  </p:sldMasterIdLst>
  <p:sldIdLst>
    <p:sldId id="256" r:id="rId6"/>
  </p:sldIdLst>
  <p:sldSz cx="10287000" cy="1828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622" autoAdjust="0"/>
  </p:normalViewPr>
  <p:slideViewPr>
    <p:cSldViewPr>
      <p:cViewPr varScale="1">
        <p:scale>
          <a:sx n="74" d="100"/>
          <a:sy n="74" d="100"/>
        </p:scale>
        <p:origin x="-1092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presProps.xml" Type="http://schemas.openxmlformats.org/officeDocument/2006/relationships/presProps"/><Relationship Id="rId3" Target="viewProps.xml" Type="http://schemas.openxmlformats.org/officeDocument/2006/relationships/viewProps"/><Relationship Id="rId4" Target="theme/theme1.xml" Type="http://schemas.openxmlformats.org/officeDocument/2006/relationships/theme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8/1/2011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7.xml" Type="http://schemas.openxmlformats.org/officeDocument/2006/relationships/slideLayout"/><Relationship Id="rId2" Target="../media/image1.png" Type="http://schemas.openxmlformats.org/officeDocument/2006/relationships/image"/><Relationship Id="rId3" Target="../media/image2.png" Type="http://schemas.openxmlformats.org/officeDocument/2006/relationships/image"/><Relationship Id="rId4" Target="../media/image3.png" Type="http://schemas.openxmlformats.org/officeDocument/2006/relationships/image"/><Relationship Id="rId5" Target="../media/image4.png" Type="http://schemas.openxmlformats.org/officeDocument/2006/relationships/image"/><Relationship Id="rId6" Target="../media/image5.png" Type="http://schemas.openxmlformats.org/officeDocument/2006/relationships/image"/><Relationship Id="rId7" Target="../media/image6.png" Type="http://schemas.openxmlformats.org/officeDocument/2006/relationships/image"/><Relationship Id="rId8" Target="../media/image7.png" Type="http://schemas.openxmlformats.org/officeDocument/2006/relationships/image"/><Relationship Id="rId9" Target="../media/image8.svg" Type="http://schemas.openxmlformats.org/officeDocument/2006/relationships/image"/></Relationships>
</file>

<file path=ppt/slides/slide1.xml><?xml version="1.0" encoding="utf-8"?>
<p:sld xmlns:p="http://schemas.openxmlformats.org/presentationml/2006/main" xmlns:a="http://schemas.openxmlformats.org/drawing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name="Group 2" id="2"/>
          <p:cNvGrpSpPr/>
          <p:nvPr/>
        </p:nvGrpSpPr>
        <p:grpSpPr>
          <a:xfrm rot="0">
            <a:off x="0" y="0"/>
            <a:ext cx="10287000" cy="1486681"/>
            <a:chOff x="0" y="0"/>
            <a:chExt cx="5171316" cy="747360"/>
          </a:xfrm>
        </p:grpSpPr>
        <p:sp>
          <p:nvSpPr>
            <p:cNvPr name="Freeform 3" id="3"/>
            <p:cNvSpPr/>
            <p:nvPr/>
          </p:nvSpPr>
          <p:spPr>
            <a:xfrm flipH="false" flipV="false" rot="0">
              <a:off x="0" y="0"/>
              <a:ext cx="5171316" cy="747360"/>
            </a:xfrm>
            <a:custGeom>
              <a:avLst/>
              <a:gdLst/>
              <a:ahLst/>
              <a:cxnLst/>
              <a:rect r="r" b="b" t="t" l="l"/>
              <a:pathLst>
                <a:path h="747360" w="5171316">
                  <a:moveTo>
                    <a:pt x="0" y="0"/>
                  </a:moveTo>
                  <a:lnTo>
                    <a:pt x="5171316" y="0"/>
                  </a:lnTo>
                  <a:lnTo>
                    <a:pt x="5171316" y="747360"/>
                  </a:lnTo>
                  <a:lnTo>
                    <a:pt x="0" y="747360"/>
                  </a:lnTo>
                  <a:close/>
                </a:path>
              </a:pathLst>
            </a:custGeom>
            <a:gradFill rotWithShape="true">
              <a:gsLst>
                <a:gs pos="0">
                  <a:srgbClr val="180375">
                    <a:alpha val="100000"/>
                  </a:srgbClr>
                </a:gs>
                <a:gs pos="25000">
                  <a:srgbClr val="180377">
                    <a:alpha val="100000"/>
                  </a:srgbClr>
                </a:gs>
                <a:gs pos="50000">
                  <a:srgbClr val="BA5FD2">
                    <a:alpha val="100000"/>
                  </a:srgbClr>
                </a:gs>
                <a:gs pos="75000">
                  <a:srgbClr val="BA5FD2">
                    <a:alpha val="100000"/>
                  </a:srgbClr>
                </a:gs>
                <a:gs pos="100000">
                  <a:srgbClr val="EB88B7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4" id="4"/>
            <p:cNvSpPr txBox="true"/>
            <p:nvPr/>
          </p:nvSpPr>
          <p:spPr>
            <a:xfrm>
              <a:off x="0" y="-19050"/>
              <a:ext cx="5171316" cy="766410"/>
            </a:xfrm>
            <a:prstGeom prst="rect">
              <a:avLst/>
            </a:prstGeom>
          </p:spPr>
          <p:txBody>
            <a:bodyPr anchor="ctr" rtlCol="false" tIns="26615" lIns="26615" bIns="26615" rIns="26615"/>
            <a:lstStyle/>
            <a:p>
              <a:pPr algn="ctr">
                <a:lnSpc>
                  <a:spcPts val="1393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5" id="5"/>
          <p:cNvGrpSpPr/>
          <p:nvPr/>
        </p:nvGrpSpPr>
        <p:grpSpPr>
          <a:xfrm rot="0">
            <a:off x="176542" y="256823"/>
            <a:ext cx="2909540" cy="956839"/>
            <a:chOff x="0" y="0"/>
            <a:chExt cx="3879387" cy="1275786"/>
          </a:xfrm>
        </p:grpSpPr>
        <p:sp>
          <p:nvSpPr>
            <p:cNvPr name="Freeform 6" id="6"/>
            <p:cNvSpPr/>
            <p:nvPr/>
          </p:nvSpPr>
          <p:spPr>
            <a:xfrm flipH="false" flipV="false" rot="0">
              <a:off x="2848908" y="122421"/>
              <a:ext cx="1030479" cy="1030943"/>
            </a:xfrm>
            <a:custGeom>
              <a:avLst/>
              <a:gdLst/>
              <a:ahLst/>
              <a:cxnLst/>
              <a:rect r="r" b="b" t="t" l="l"/>
              <a:pathLst>
                <a:path h="1030943" w="1030479">
                  <a:moveTo>
                    <a:pt x="0" y="0"/>
                  </a:moveTo>
                  <a:lnTo>
                    <a:pt x="1030479" y="0"/>
                  </a:lnTo>
                  <a:lnTo>
                    <a:pt x="1030479" y="1030943"/>
                  </a:lnTo>
                  <a:lnTo>
                    <a:pt x="0" y="103094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/>
              <a:stretch>
                <a:fillRect l="0" t="0" r="0" b="0"/>
              </a:stretch>
            </a:blipFill>
          </p:spPr>
        </p:sp>
        <p:sp>
          <p:nvSpPr>
            <p:cNvPr name="Freeform 7" id="7"/>
            <p:cNvSpPr/>
            <p:nvPr/>
          </p:nvSpPr>
          <p:spPr>
            <a:xfrm flipH="false" flipV="false" rot="0">
              <a:off x="1151592" y="0"/>
              <a:ext cx="1530943" cy="1275786"/>
            </a:xfrm>
            <a:custGeom>
              <a:avLst/>
              <a:gdLst/>
              <a:ahLst/>
              <a:cxnLst/>
              <a:rect r="r" b="b" t="t" l="l"/>
              <a:pathLst>
                <a:path h="1275786" w="1530943">
                  <a:moveTo>
                    <a:pt x="0" y="0"/>
                  </a:moveTo>
                  <a:lnTo>
                    <a:pt x="1530943" y="0"/>
                  </a:lnTo>
                  <a:lnTo>
                    <a:pt x="1530943" y="1275786"/>
                  </a:lnTo>
                  <a:lnTo>
                    <a:pt x="0" y="127578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3"/>
              <a:stretch>
                <a:fillRect l="0" t="0" r="0" b="0"/>
              </a:stretch>
            </a:blipFill>
          </p:spPr>
        </p:sp>
        <p:sp>
          <p:nvSpPr>
            <p:cNvPr name="Freeform 8" id="8"/>
            <p:cNvSpPr/>
            <p:nvPr/>
          </p:nvSpPr>
          <p:spPr>
            <a:xfrm flipH="false" flipV="false" rot="0">
              <a:off x="0" y="110158"/>
              <a:ext cx="1151592" cy="1152553"/>
            </a:xfrm>
            <a:custGeom>
              <a:avLst/>
              <a:gdLst/>
              <a:ahLst/>
              <a:cxnLst/>
              <a:rect r="r" b="b" t="t" l="l"/>
              <a:pathLst>
                <a:path h="1152553" w="1151592">
                  <a:moveTo>
                    <a:pt x="0" y="0"/>
                  </a:moveTo>
                  <a:lnTo>
                    <a:pt x="1151592" y="0"/>
                  </a:lnTo>
                  <a:lnTo>
                    <a:pt x="1151592" y="1152553"/>
                  </a:lnTo>
                  <a:lnTo>
                    <a:pt x="0" y="1152553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4"/>
              <a:stretch>
                <a:fillRect l="0" t="0" r="0" b="0"/>
              </a:stretch>
            </a:blipFill>
          </p:spPr>
        </p:sp>
      </p:grpSp>
      <p:grpSp>
        <p:nvGrpSpPr>
          <p:cNvPr name="Group 9" id="9"/>
          <p:cNvGrpSpPr/>
          <p:nvPr/>
        </p:nvGrpSpPr>
        <p:grpSpPr>
          <a:xfrm rot="0">
            <a:off x="6872153" y="230446"/>
            <a:ext cx="3179259" cy="1009595"/>
            <a:chOff x="0" y="0"/>
            <a:chExt cx="4239012" cy="1346126"/>
          </a:xfrm>
        </p:grpSpPr>
        <p:sp>
          <p:nvSpPr>
            <p:cNvPr name="Freeform 10" id="10"/>
            <p:cNvSpPr/>
            <p:nvPr/>
          </p:nvSpPr>
          <p:spPr>
            <a:xfrm flipH="false" flipV="false" rot="0">
              <a:off x="0" y="12138"/>
              <a:ext cx="1333989" cy="1333989"/>
            </a:xfrm>
            <a:custGeom>
              <a:avLst/>
              <a:gdLst/>
              <a:ahLst/>
              <a:cxnLst/>
              <a:rect r="r" b="b" t="t" l="l"/>
              <a:pathLst>
                <a:path h="1333989" w="1333989">
                  <a:moveTo>
                    <a:pt x="0" y="0"/>
                  </a:moveTo>
                  <a:lnTo>
                    <a:pt x="1333989" y="0"/>
                  </a:lnTo>
                  <a:lnTo>
                    <a:pt x="1333989" y="1333988"/>
                  </a:lnTo>
                  <a:lnTo>
                    <a:pt x="0" y="133398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5"/>
              <a:stretch>
                <a:fillRect l="0" t="0" r="0" b="0"/>
              </a:stretch>
            </a:blipFill>
          </p:spPr>
        </p:sp>
        <p:sp>
          <p:nvSpPr>
            <p:cNvPr name="Freeform 11" id="11"/>
            <p:cNvSpPr/>
            <p:nvPr/>
          </p:nvSpPr>
          <p:spPr>
            <a:xfrm flipH="false" flipV="false" rot="0">
              <a:off x="1333989" y="158510"/>
              <a:ext cx="829017" cy="1130478"/>
            </a:xfrm>
            <a:custGeom>
              <a:avLst/>
              <a:gdLst/>
              <a:ahLst/>
              <a:cxnLst/>
              <a:rect r="r" b="b" t="t" l="l"/>
              <a:pathLst>
                <a:path h="1130478" w="829017">
                  <a:moveTo>
                    <a:pt x="0" y="0"/>
                  </a:moveTo>
                  <a:lnTo>
                    <a:pt x="829017" y="0"/>
                  </a:lnTo>
                  <a:lnTo>
                    <a:pt x="829017" y="1130478"/>
                  </a:lnTo>
                  <a:lnTo>
                    <a:pt x="0" y="113047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6"/>
              <a:stretch>
                <a:fillRect l="0" t="0" r="0" b="0"/>
              </a:stretch>
            </a:blipFill>
          </p:spPr>
        </p:sp>
        <p:sp>
          <p:nvSpPr>
            <p:cNvPr name="Freeform 12" id="12"/>
            <p:cNvSpPr/>
            <p:nvPr/>
          </p:nvSpPr>
          <p:spPr>
            <a:xfrm flipH="false" flipV="false" rot="0">
              <a:off x="3042365" y="366457"/>
              <a:ext cx="1196647" cy="787166"/>
            </a:xfrm>
            <a:custGeom>
              <a:avLst/>
              <a:gdLst/>
              <a:ahLst/>
              <a:cxnLst/>
              <a:rect r="r" b="b" t="t" l="l"/>
              <a:pathLst>
                <a:path h="787166" w="1196647">
                  <a:moveTo>
                    <a:pt x="0" y="0"/>
                  </a:moveTo>
                  <a:lnTo>
                    <a:pt x="1196647" y="0"/>
                  </a:lnTo>
                  <a:lnTo>
                    <a:pt x="1196647" y="787165"/>
                  </a:lnTo>
                  <a:lnTo>
                    <a:pt x="0" y="787165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257982" t="-109610" r="0" b="-1721"/>
              </a:stretch>
            </a:blipFill>
          </p:spPr>
        </p:sp>
        <p:sp>
          <p:nvSpPr>
            <p:cNvPr name="Freeform 13" id="13"/>
            <p:cNvSpPr/>
            <p:nvPr/>
          </p:nvSpPr>
          <p:spPr>
            <a:xfrm flipH="false" flipV="false" rot="0">
              <a:off x="2228444" y="0"/>
              <a:ext cx="813921" cy="1273226"/>
            </a:xfrm>
            <a:custGeom>
              <a:avLst/>
              <a:gdLst/>
              <a:ahLst/>
              <a:cxnLst/>
              <a:rect r="r" b="b" t="t" l="l"/>
              <a:pathLst>
                <a:path h="1273226" w="813921">
                  <a:moveTo>
                    <a:pt x="0" y="0"/>
                  </a:moveTo>
                  <a:lnTo>
                    <a:pt x="813921" y="0"/>
                  </a:lnTo>
                  <a:lnTo>
                    <a:pt x="813921" y="1273226"/>
                  </a:lnTo>
                  <a:lnTo>
                    <a:pt x="0" y="1273226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7"/>
              <a:stretch>
                <a:fillRect l="-192683" t="0" r="-113451" b="-821"/>
              </a:stretch>
            </a:blipFill>
          </p:spPr>
        </p:sp>
      </p:grpSp>
      <p:grpSp>
        <p:nvGrpSpPr>
          <p:cNvPr name="Group 14" id="14"/>
          <p:cNvGrpSpPr/>
          <p:nvPr/>
        </p:nvGrpSpPr>
        <p:grpSpPr>
          <a:xfrm rot="0">
            <a:off x="7643219" y="1746490"/>
            <a:ext cx="3086100" cy="334022"/>
            <a:chOff x="0" y="0"/>
            <a:chExt cx="812800" cy="87973"/>
          </a:xfrm>
        </p:grpSpPr>
        <p:sp>
          <p:nvSpPr>
            <p:cNvPr name="Freeform 15" id="15"/>
            <p:cNvSpPr/>
            <p:nvPr/>
          </p:nvSpPr>
          <p:spPr>
            <a:xfrm flipH="false" flipV="false" rot="0">
              <a:off x="0" y="0"/>
              <a:ext cx="812800" cy="87973"/>
            </a:xfrm>
            <a:custGeom>
              <a:avLst/>
              <a:gdLst/>
              <a:ahLst/>
              <a:cxnLst/>
              <a:rect r="r" b="b" t="t" l="l"/>
              <a:pathLst>
                <a:path h="87973" w="812800">
                  <a:moveTo>
                    <a:pt x="0" y="0"/>
                  </a:moveTo>
                  <a:lnTo>
                    <a:pt x="812800" y="0"/>
                  </a:lnTo>
                  <a:lnTo>
                    <a:pt x="812800" y="87973"/>
                  </a:lnTo>
                  <a:lnTo>
                    <a:pt x="0" y="87973"/>
                  </a:lnTo>
                  <a:close/>
                </a:path>
              </a:pathLst>
            </a:custGeom>
            <a:solidFill>
              <a:srgbClr val="D777C0">
                <a:alpha val="68627"/>
              </a:srgbClr>
            </a:solidFill>
          </p:spPr>
        </p:sp>
        <p:sp>
          <p:nvSpPr>
            <p:cNvPr name="TextBox 16" id="16"/>
            <p:cNvSpPr txBox="true"/>
            <p:nvPr/>
          </p:nvSpPr>
          <p:spPr>
            <a:xfrm>
              <a:off x="0" y="-38100"/>
              <a:ext cx="812800" cy="126073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grpSp>
        <p:nvGrpSpPr>
          <p:cNvPr name="Group 17" id="17"/>
          <p:cNvGrpSpPr/>
          <p:nvPr/>
        </p:nvGrpSpPr>
        <p:grpSpPr>
          <a:xfrm rot="0">
            <a:off x="9879275" y="1486681"/>
            <a:ext cx="47625" cy="3796314"/>
            <a:chOff x="0" y="0"/>
            <a:chExt cx="12543" cy="999852"/>
          </a:xfrm>
        </p:grpSpPr>
        <p:sp>
          <p:nvSpPr>
            <p:cNvPr name="Freeform 18" id="18"/>
            <p:cNvSpPr/>
            <p:nvPr/>
          </p:nvSpPr>
          <p:spPr>
            <a:xfrm flipH="false" flipV="false" rot="0">
              <a:off x="0" y="0"/>
              <a:ext cx="12543" cy="999852"/>
            </a:xfrm>
            <a:custGeom>
              <a:avLst/>
              <a:gdLst/>
              <a:ahLst/>
              <a:cxnLst/>
              <a:rect r="r" b="b" t="t" l="l"/>
              <a:pathLst>
                <a:path h="999852" w="12543">
                  <a:moveTo>
                    <a:pt x="0" y="0"/>
                  </a:moveTo>
                  <a:lnTo>
                    <a:pt x="12543" y="0"/>
                  </a:lnTo>
                  <a:lnTo>
                    <a:pt x="12543" y="999852"/>
                  </a:lnTo>
                  <a:lnTo>
                    <a:pt x="0" y="999852"/>
                  </a:lnTo>
                  <a:close/>
                </a:path>
              </a:pathLst>
            </a:custGeom>
            <a:solidFill>
              <a:srgbClr val="180277">
                <a:alpha val="64706"/>
              </a:srgbClr>
            </a:solidFill>
            <a:ln w="104775" cap="sq">
              <a:solidFill>
                <a:srgbClr val="000000">
                  <a:alpha val="64706"/>
                </a:srgbClr>
              </a:solidFill>
              <a:prstDash val="solid"/>
              <a:miter/>
            </a:ln>
          </p:spPr>
        </p:sp>
        <p:sp>
          <p:nvSpPr>
            <p:cNvPr name="TextBox 19" id="19"/>
            <p:cNvSpPr txBox="true"/>
            <p:nvPr/>
          </p:nvSpPr>
          <p:spPr>
            <a:xfrm>
              <a:off x="0" y="-38100"/>
              <a:ext cx="12543" cy="1037952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0" id="20"/>
          <p:cNvGrpSpPr/>
          <p:nvPr/>
        </p:nvGrpSpPr>
        <p:grpSpPr>
          <a:xfrm rot="-1987054">
            <a:off x="-2518090" y="15171032"/>
            <a:ext cx="6272281" cy="5488246"/>
            <a:chOff x="0" y="0"/>
            <a:chExt cx="812800" cy="711200"/>
          </a:xfrm>
        </p:grpSpPr>
        <p:sp>
          <p:nvSpPr>
            <p:cNvPr name="Freeform 21" id="21"/>
            <p:cNvSpPr/>
            <p:nvPr/>
          </p:nvSpPr>
          <p:spPr>
            <a:xfrm flipH="false" flipV="false" rot="0">
              <a:off x="0" y="0"/>
              <a:ext cx="812800" cy="711200"/>
            </a:xfrm>
            <a:custGeom>
              <a:avLst/>
              <a:gdLst/>
              <a:ahLst/>
              <a:cxnLst/>
              <a:rect r="r" b="b" t="t" l="l"/>
              <a:pathLst>
                <a:path h="711200" w="812800">
                  <a:moveTo>
                    <a:pt x="406400" y="0"/>
                  </a:moveTo>
                  <a:lnTo>
                    <a:pt x="812800" y="711200"/>
                  </a:lnTo>
                  <a:lnTo>
                    <a:pt x="0" y="711200"/>
                  </a:lnTo>
                  <a:lnTo>
                    <a:pt x="406400" y="0"/>
                  </a:lnTo>
                  <a:close/>
                </a:path>
              </a:pathLst>
            </a:custGeom>
            <a:gradFill rotWithShape="true">
              <a:gsLst>
                <a:gs pos="0">
                  <a:srgbClr val="180377">
                    <a:alpha val="100000"/>
                  </a:srgbClr>
                </a:gs>
                <a:gs pos="20000">
                  <a:srgbClr val="180377">
                    <a:alpha val="100000"/>
                  </a:srgbClr>
                </a:gs>
                <a:gs pos="40000">
                  <a:srgbClr val="180377">
                    <a:alpha val="100000"/>
                  </a:srgbClr>
                </a:gs>
                <a:gs pos="60000">
                  <a:srgbClr val="180377">
                    <a:alpha val="100000"/>
                  </a:srgbClr>
                </a:gs>
                <a:gs pos="80000">
                  <a:srgbClr val="BA5FD2">
                    <a:alpha val="100000"/>
                  </a:srgbClr>
                </a:gs>
                <a:gs pos="100000">
                  <a:srgbClr val="EA87B6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22" id="22"/>
            <p:cNvSpPr txBox="true"/>
            <p:nvPr/>
          </p:nvSpPr>
          <p:spPr>
            <a:xfrm>
              <a:off x="127000" y="292100"/>
              <a:ext cx="558800" cy="3683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3" id="23"/>
          <p:cNvGrpSpPr/>
          <p:nvPr/>
        </p:nvGrpSpPr>
        <p:grpSpPr>
          <a:xfrm rot="-2513215">
            <a:off x="4680652" y="16879413"/>
            <a:ext cx="9913529" cy="7435147"/>
            <a:chOff x="0" y="0"/>
            <a:chExt cx="812800" cy="609600"/>
          </a:xfrm>
        </p:grpSpPr>
        <p:sp>
          <p:nvSpPr>
            <p:cNvPr name="Freeform 24" id="24"/>
            <p:cNvSpPr/>
            <p:nvPr/>
          </p:nvSpPr>
          <p:spPr>
            <a:xfrm flipH="false" flipV="false" rot="0">
              <a:off x="0" y="0"/>
              <a:ext cx="812800" cy="609600"/>
            </a:xfrm>
            <a:custGeom>
              <a:avLst/>
              <a:gdLst/>
              <a:ahLst/>
              <a:cxnLst/>
              <a:rect r="r" b="b" t="t" l="l"/>
              <a:pathLst>
                <a:path h="609600" w="812800">
                  <a:moveTo>
                    <a:pt x="203200" y="0"/>
                  </a:moveTo>
                  <a:lnTo>
                    <a:pt x="812800" y="0"/>
                  </a:lnTo>
                  <a:lnTo>
                    <a:pt x="609600" y="609600"/>
                  </a:lnTo>
                  <a:lnTo>
                    <a:pt x="0" y="609600"/>
                  </a:lnTo>
                  <a:lnTo>
                    <a:pt x="203200" y="0"/>
                  </a:lnTo>
                  <a:close/>
                </a:path>
              </a:pathLst>
            </a:custGeom>
            <a:gradFill rotWithShape="true">
              <a:gsLst>
                <a:gs pos="0">
                  <a:srgbClr val="180377">
                    <a:alpha val="100000"/>
                  </a:srgbClr>
                </a:gs>
                <a:gs pos="33333">
                  <a:srgbClr val="180377">
                    <a:alpha val="100000"/>
                  </a:srgbClr>
                </a:gs>
                <a:gs pos="66667">
                  <a:srgbClr val="BA5FD2">
                    <a:alpha val="100000"/>
                  </a:srgbClr>
                </a:gs>
                <a:gs pos="100000">
                  <a:srgbClr val="EA87B6">
                    <a:alpha val="100000"/>
                  </a:srgbClr>
                </a:gs>
              </a:gsLst>
              <a:lin ang="0"/>
            </a:gradFill>
          </p:spPr>
        </p:sp>
        <p:sp>
          <p:nvSpPr>
            <p:cNvPr name="TextBox 25" id="25"/>
            <p:cNvSpPr txBox="true"/>
            <p:nvPr/>
          </p:nvSpPr>
          <p:spPr>
            <a:xfrm>
              <a:off x="101600" y="-38100"/>
              <a:ext cx="609600" cy="6477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6" id="26"/>
          <p:cNvGrpSpPr/>
          <p:nvPr/>
        </p:nvGrpSpPr>
        <p:grpSpPr>
          <a:xfrm rot="0">
            <a:off x="2516084" y="18046740"/>
            <a:ext cx="9671577" cy="3741952"/>
            <a:chOff x="0" y="0"/>
            <a:chExt cx="1575593" cy="609600"/>
          </a:xfrm>
        </p:grpSpPr>
        <p:sp>
          <p:nvSpPr>
            <p:cNvPr name="Freeform 27" id="27"/>
            <p:cNvSpPr/>
            <p:nvPr/>
          </p:nvSpPr>
          <p:spPr>
            <a:xfrm flipH="false" flipV="false" rot="0">
              <a:off x="0" y="0"/>
              <a:ext cx="1575593" cy="609600"/>
            </a:xfrm>
            <a:custGeom>
              <a:avLst/>
              <a:gdLst/>
              <a:ahLst/>
              <a:cxnLst/>
              <a:rect r="r" b="b" t="t" l="l"/>
              <a:pathLst>
                <a:path h="609600" w="1575593">
                  <a:moveTo>
                    <a:pt x="203200" y="0"/>
                  </a:moveTo>
                  <a:lnTo>
                    <a:pt x="1575593" y="0"/>
                  </a:lnTo>
                  <a:lnTo>
                    <a:pt x="1372393" y="609600"/>
                  </a:lnTo>
                  <a:lnTo>
                    <a:pt x="0" y="609600"/>
                  </a:lnTo>
                  <a:lnTo>
                    <a:pt x="203200" y="0"/>
                  </a:lnTo>
                  <a:close/>
                </a:path>
              </a:pathLst>
            </a:custGeom>
            <a:solidFill>
              <a:srgbClr val="180277">
                <a:alpha val="60784"/>
              </a:srgbClr>
            </a:solidFill>
          </p:spPr>
        </p:sp>
        <p:sp>
          <p:nvSpPr>
            <p:cNvPr name="TextBox 28" id="28"/>
            <p:cNvSpPr txBox="true"/>
            <p:nvPr/>
          </p:nvSpPr>
          <p:spPr>
            <a:xfrm>
              <a:off x="101600" y="-38100"/>
              <a:ext cx="1372393" cy="64770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29" id="29"/>
          <p:cNvGrpSpPr/>
          <p:nvPr/>
        </p:nvGrpSpPr>
        <p:grpSpPr>
          <a:xfrm rot="0">
            <a:off x="-702201" y="17259300"/>
            <a:ext cx="4667026" cy="216917"/>
            <a:chOff x="0" y="0"/>
            <a:chExt cx="1229176" cy="57130"/>
          </a:xfrm>
        </p:grpSpPr>
        <p:sp>
          <p:nvSpPr>
            <p:cNvPr name="Freeform 30" id="30"/>
            <p:cNvSpPr/>
            <p:nvPr/>
          </p:nvSpPr>
          <p:spPr>
            <a:xfrm flipH="false" flipV="false" rot="0">
              <a:off x="0" y="0"/>
              <a:ext cx="1229176" cy="57130"/>
            </a:xfrm>
            <a:custGeom>
              <a:avLst/>
              <a:gdLst/>
              <a:ahLst/>
              <a:cxnLst/>
              <a:rect r="r" b="b" t="t" l="l"/>
              <a:pathLst>
                <a:path h="57130" w="1229176">
                  <a:moveTo>
                    <a:pt x="0" y="0"/>
                  </a:moveTo>
                  <a:lnTo>
                    <a:pt x="1229176" y="0"/>
                  </a:lnTo>
                  <a:lnTo>
                    <a:pt x="1229176" y="57130"/>
                  </a:lnTo>
                  <a:lnTo>
                    <a:pt x="0" y="57130"/>
                  </a:lnTo>
                  <a:close/>
                </a:path>
              </a:pathLst>
            </a:custGeom>
            <a:solidFill>
              <a:srgbClr val="180277">
                <a:alpha val="69804"/>
              </a:srgbClr>
            </a:solidFill>
          </p:spPr>
        </p:sp>
        <p:sp>
          <p:nvSpPr>
            <p:cNvPr name="TextBox 31" id="31"/>
            <p:cNvSpPr txBox="true"/>
            <p:nvPr/>
          </p:nvSpPr>
          <p:spPr>
            <a:xfrm>
              <a:off x="0" y="-38100"/>
              <a:ext cx="1229176" cy="95230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  <a:spcBef>
                  <a:spcPct val="0"/>
                </a:spcBef>
              </a:pPr>
            </a:p>
          </p:txBody>
        </p:sp>
      </p:grpSp>
      <p:sp>
        <p:nvSpPr>
          <p:cNvPr name="Freeform 32" id="32"/>
          <p:cNvSpPr/>
          <p:nvPr/>
        </p:nvSpPr>
        <p:spPr>
          <a:xfrm flipH="false" flipV="false" rot="0">
            <a:off x="-1496638" y="17061480"/>
            <a:ext cx="4229378" cy="2453039"/>
          </a:xfrm>
          <a:custGeom>
            <a:avLst/>
            <a:gdLst/>
            <a:ahLst/>
            <a:cxnLst/>
            <a:rect r="r" b="b" t="t" l="l"/>
            <a:pathLst>
              <a:path h="2453039" w="4229378">
                <a:moveTo>
                  <a:pt x="0" y="0"/>
                </a:moveTo>
                <a:lnTo>
                  <a:pt x="4229378" y="0"/>
                </a:lnTo>
                <a:lnTo>
                  <a:pt x="4229378" y="2453040"/>
                </a:lnTo>
                <a:lnTo>
                  <a:pt x="0" y="2453040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3" id="33"/>
          <p:cNvSpPr/>
          <p:nvPr/>
        </p:nvSpPr>
        <p:spPr>
          <a:xfrm flipH="false" flipV="false" rot="0">
            <a:off x="8847888" y="15462116"/>
            <a:ext cx="4229378" cy="2453039"/>
          </a:xfrm>
          <a:custGeom>
            <a:avLst/>
            <a:gdLst/>
            <a:ahLst/>
            <a:cxnLst/>
            <a:rect r="r" b="b" t="t" l="l"/>
            <a:pathLst>
              <a:path h="2453039" w="4229378">
                <a:moveTo>
                  <a:pt x="0" y="0"/>
                </a:moveTo>
                <a:lnTo>
                  <a:pt x="4229378" y="0"/>
                </a:lnTo>
                <a:lnTo>
                  <a:pt x="4229378" y="2453039"/>
                </a:lnTo>
                <a:lnTo>
                  <a:pt x="0" y="245303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sp>
        <p:nvSpPr>
          <p:cNvPr name="Freeform 34" id="34"/>
          <p:cNvSpPr/>
          <p:nvPr/>
        </p:nvSpPr>
        <p:spPr>
          <a:xfrm flipH="false" flipV="false" rot="0">
            <a:off x="3413841" y="-969696"/>
            <a:ext cx="4229378" cy="2453039"/>
          </a:xfrm>
          <a:custGeom>
            <a:avLst/>
            <a:gdLst/>
            <a:ahLst/>
            <a:cxnLst/>
            <a:rect r="r" b="b" t="t" l="l"/>
            <a:pathLst>
              <a:path h="2453039" w="4229378">
                <a:moveTo>
                  <a:pt x="0" y="0"/>
                </a:moveTo>
                <a:lnTo>
                  <a:pt x="4229378" y="0"/>
                </a:lnTo>
                <a:lnTo>
                  <a:pt x="4229378" y="2453039"/>
                </a:lnTo>
                <a:lnTo>
                  <a:pt x="0" y="2453039"/>
                </a:lnTo>
                <a:lnTo>
                  <a:pt x="0" y="0"/>
                </a:lnTo>
                <a:close/>
              </a:path>
            </a:pathLst>
          </a:custGeom>
          <a:blipFill>
            <a:blip r:embed="rId8">
              <a:extLst>
                <a:ext uri="{96DAC541-7B7A-43D3-8B79-37D633B846F1}">
                  <asvg:svgBlip xmlns:asvg="http://schemas.microsoft.com/office/drawing/2016/SVG/main" r:embed="rId9"/>
                </a:ext>
              </a:extLst>
            </a:blip>
            <a:stretch>
              <a:fillRect l="0" t="0" r="0" b="0"/>
            </a:stretch>
          </a:blipFill>
        </p:spPr>
      </p:sp>
      <p:grpSp>
        <p:nvGrpSpPr>
          <p:cNvPr name="Group 35" id="35"/>
          <p:cNvGrpSpPr/>
          <p:nvPr/>
        </p:nvGrpSpPr>
        <p:grpSpPr>
          <a:xfrm rot="3021390">
            <a:off x="7189245" y="14539404"/>
            <a:ext cx="47625" cy="8398216"/>
            <a:chOff x="0" y="0"/>
            <a:chExt cx="12543" cy="2211876"/>
          </a:xfrm>
        </p:grpSpPr>
        <p:sp>
          <p:nvSpPr>
            <p:cNvPr name="Freeform 36" id="36"/>
            <p:cNvSpPr/>
            <p:nvPr/>
          </p:nvSpPr>
          <p:spPr>
            <a:xfrm flipH="false" flipV="false" rot="0">
              <a:off x="0" y="0"/>
              <a:ext cx="12543" cy="2211876"/>
            </a:xfrm>
            <a:custGeom>
              <a:avLst/>
              <a:gdLst/>
              <a:ahLst/>
              <a:cxnLst/>
              <a:rect r="r" b="b" t="t" l="l"/>
              <a:pathLst>
                <a:path h="2211876" w="12543">
                  <a:moveTo>
                    <a:pt x="0" y="0"/>
                  </a:moveTo>
                  <a:lnTo>
                    <a:pt x="12543" y="0"/>
                  </a:lnTo>
                  <a:lnTo>
                    <a:pt x="12543" y="2211876"/>
                  </a:lnTo>
                  <a:lnTo>
                    <a:pt x="0" y="2211876"/>
                  </a:lnTo>
                  <a:close/>
                </a:path>
              </a:pathLst>
            </a:custGeom>
            <a:solidFill>
              <a:srgbClr val="FFFFFF"/>
            </a:solidFill>
          </p:spPr>
        </p:sp>
        <p:sp>
          <p:nvSpPr>
            <p:cNvPr name="TextBox 37" id="37"/>
            <p:cNvSpPr txBox="true"/>
            <p:nvPr/>
          </p:nvSpPr>
          <p:spPr>
            <a:xfrm>
              <a:off x="0" y="-38100"/>
              <a:ext cx="12543" cy="2249976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  <p:grpSp>
        <p:nvGrpSpPr>
          <p:cNvPr name="Group 38" id="38"/>
          <p:cNvGrpSpPr/>
          <p:nvPr/>
        </p:nvGrpSpPr>
        <p:grpSpPr>
          <a:xfrm rot="0">
            <a:off x="570426" y="10996165"/>
            <a:ext cx="47625" cy="6918990"/>
            <a:chOff x="0" y="0"/>
            <a:chExt cx="12543" cy="1822285"/>
          </a:xfrm>
        </p:grpSpPr>
        <p:sp>
          <p:nvSpPr>
            <p:cNvPr name="Freeform 39" id="39"/>
            <p:cNvSpPr/>
            <p:nvPr/>
          </p:nvSpPr>
          <p:spPr>
            <a:xfrm flipH="false" flipV="false" rot="0">
              <a:off x="0" y="0"/>
              <a:ext cx="12543" cy="1822285"/>
            </a:xfrm>
            <a:custGeom>
              <a:avLst/>
              <a:gdLst/>
              <a:ahLst/>
              <a:cxnLst/>
              <a:rect r="r" b="b" t="t" l="l"/>
              <a:pathLst>
                <a:path h="1822285" w="12543">
                  <a:moveTo>
                    <a:pt x="0" y="0"/>
                  </a:moveTo>
                  <a:lnTo>
                    <a:pt x="12543" y="0"/>
                  </a:lnTo>
                  <a:lnTo>
                    <a:pt x="12543" y="1822285"/>
                  </a:lnTo>
                  <a:lnTo>
                    <a:pt x="0" y="1822285"/>
                  </a:lnTo>
                  <a:close/>
                </a:path>
              </a:pathLst>
            </a:custGeom>
            <a:solidFill>
              <a:srgbClr val="180277"/>
            </a:solidFill>
          </p:spPr>
        </p:sp>
        <p:sp>
          <p:nvSpPr>
            <p:cNvPr name="TextBox 40" id="40"/>
            <p:cNvSpPr txBox="true"/>
            <p:nvPr/>
          </p:nvSpPr>
          <p:spPr>
            <a:xfrm>
              <a:off x="0" y="-38100"/>
              <a:ext cx="12543" cy="1860385"/>
            </a:xfrm>
            <a:prstGeom prst="rect">
              <a:avLst/>
            </a:prstGeom>
          </p:spPr>
          <p:txBody>
            <a:bodyPr anchor="ctr" rtlCol="false" tIns="50800" lIns="50800" bIns="50800" rIns="50800"/>
            <a:lstStyle/>
            <a:p>
              <a:pPr algn="ctr">
                <a:lnSpc>
                  <a:spcPts val="2659"/>
                </a:lnSpc>
              </a:p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0</vt:i4>
      </vt:variant>
    </vt:vector>
  </HeadingPairs>
  <TitlesOfParts>
    <vt:vector size="1" baseType="lpstr">
      <vt:lpstr>Office Theme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2006-08-16T00:00:00Z</dcterms:created>
  <dc:identifier>DAGpZM_Dy9A</dc:identifier>
  <dcterms:modified xsi:type="dcterms:W3CDTF">2011-08-01T06:04:30Z</dcterms:modified>
  <cp:revision>1</cp:revision>
  <dc:title>Template poster</dc:title>
</cp:coreProperties>
</file>