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37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www.canva.com/design/DAG3ueih878/PhE52uuN89iMzK83oDy7rA/edi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41003" y="-20250"/>
            <a:ext cx="29031439" cy="1255969"/>
            <a:chOff x="0" y="0"/>
            <a:chExt cx="25510811" cy="1103658"/>
          </a:xfrm>
        </p:grpSpPr>
        <p:sp>
          <p:nvSpPr>
            <p:cNvPr id="3" name="Freeform 3">
              <a:hlinkClick r:id="rId2" tooltip="https://www.canva.com/design/DAG3ueih878/PhE52uuN89iMzK83oDy7rA/edit"/>
            </p:cNvPr>
            <p:cNvSpPr/>
            <p:nvPr/>
          </p:nvSpPr>
          <p:spPr>
            <a:xfrm>
              <a:off x="0" y="0"/>
              <a:ext cx="25510810" cy="1103658"/>
            </a:xfrm>
            <a:custGeom>
              <a:avLst/>
              <a:gdLst/>
              <a:ahLst/>
              <a:cxnLst/>
              <a:rect l="l" t="t" r="r" b="b"/>
              <a:pathLst>
                <a:path w="25510810" h="1103658">
                  <a:moveTo>
                    <a:pt x="0" y="0"/>
                  </a:moveTo>
                  <a:lnTo>
                    <a:pt x="25510810" y="0"/>
                  </a:lnTo>
                  <a:lnTo>
                    <a:pt x="25510810" y="1103658"/>
                  </a:lnTo>
                  <a:lnTo>
                    <a:pt x="0" y="1103658"/>
                  </a:lnTo>
                  <a:close/>
                </a:path>
              </a:pathLst>
            </a:custGeom>
            <a:gradFill rotWithShape="1">
              <a:gsLst>
                <a:gs pos="0">
                  <a:srgbClr val="180375">
                    <a:alpha val="100000"/>
                  </a:srgbClr>
                </a:gs>
                <a:gs pos="25000">
                  <a:srgbClr val="180377">
                    <a:alpha val="100000"/>
                  </a:srgbClr>
                </a:gs>
                <a:gs pos="50000">
                  <a:srgbClr val="BA5FD2">
                    <a:alpha val="100000"/>
                  </a:srgbClr>
                </a:gs>
                <a:gs pos="75000">
                  <a:srgbClr val="BA5FD2">
                    <a:alpha val="100000"/>
                  </a:srgbClr>
                </a:gs>
                <a:gs pos="100000">
                  <a:srgbClr val="EB88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25510811" cy="1113183"/>
            </a:xfrm>
            <a:prstGeom prst="rect">
              <a:avLst/>
            </a:prstGeom>
          </p:spPr>
          <p:txBody>
            <a:bodyPr lIns="15226" tIns="15226" rIns="15226" bIns="15226" rtlCol="0" anchor="ctr"/>
            <a:lstStyle/>
            <a:p>
              <a:pPr algn="ctr">
                <a:lnSpc>
                  <a:spcPts val="7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9311" y="89090"/>
            <a:ext cx="3154167" cy="1037288"/>
            <a:chOff x="0" y="0"/>
            <a:chExt cx="4205555" cy="1383050"/>
          </a:xfrm>
        </p:grpSpPr>
        <p:sp>
          <p:nvSpPr>
            <p:cNvPr id="6" name="Freeform 6"/>
            <p:cNvSpPr/>
            <p:nvPr/>
          </p:nvSpPr>
          <p:spPr>
            <a:xfrm>
              <a:off x="3088436" y="132714"/>
              <a:ext cx="1117119" cy="1117622"/>
            </a:xfrm>
            <a:custGeom>
              <a:avLst/>
              <a:gdLst/>
              <a:ahLst/>
              <a:cxnLst/>
              <a:rect l="l" t="t" r="r" b="b"/>
              <a:pathLst>
                <a:path w="1117119" h="1117622">
                  <a:moveTo>
                    <a:pt x="0" y="0"/>
                  </a:moveTo>
                  <a:lnTo>
                    <a:pt x="1117119" y="0"/>
                  </a:lnTo>
                  <a:lnTo>
                    <a:pt x="1117119" y="1117622"/>
                  </a:lnTo>
                  <a:lnTo>
                    <a:pt x="0" y="1117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248415" y="0"/>
              <a:ext cx="1659660" cy="1383050"/>
            </a:xfrm>
            <a:custGeom>
              <a:avLst/>
              <a:gdLst/>
              <a:ahLst/>
              <a:cxnLst/>
              <a:rect l="l" t="t" r="r" b="b"/>
              <a:pathLst>
                <a:path w="1659660" h="1383050">
                  <a:moveTo>
                    <a:pt x="0" y="0"/>
                  </a:moveTo>
                  <a:lnTo>
                    <a:pt x="1659660" y="0"/>
                  </a:lnTo>
                  <a:lnTo>
                    <a:pt x="1659660" y="1383050"/>
                  </a:lnTo>
                  <a:lnTo>
                    <a:pt x="0" y="1383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119420"/>
              <a:ext cx="1248415" cy="1249456"/>
            </a:xfrm>
            <a:custGeom>
              <a:avLst/>
              <a:gdLst/>
              <a:ahLst/>
              <a:cxnLst/>
              <a:rect l="l" t="t" r="r" b="b"/>
              <a:pathLst>
                <a:path w="1248415" h="1249456">
                  <a:moveTo>
                    <a:pt x="0" y="0"/>
                  </a:moveTo>
                  <a:lnTo>
                    <a:pt x="1248415" y="0"/>
                  </a:lnTo>
                  <a:lnTo>
                    <a:pt x="1248415" y="1249456"/>
                  </a:lnTo>
                  <a:lnTo>
                    <a:pt x="0" y="1249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4790877" y="68869"/>
            <a:ext cx="3140226" cy="997200"/>
            <a:chOff x="0" y="0"/>
            <a:chExt cx="4186968" cy="1329600"/>
          </a:xfrm>
        </p:grpSpPr>
        <p:sp>
          <p:nvSpPr>
            <p:cNvPr id="10" name="Freeform 10"/>
            <p:cNvSpPr/>
            <p:nvPr/>
          </p:nvSpPr>
          <p:spPr>
            <a:xfrm>
              <a:off x="0" y="11989"/>
              <a:ext cx="1317611" cy="1317611"/>
            </a:xfrm>
            <a:custGeom>
              <a:avLst/>
              <a:gdLst/>
              <a:ahLst/>
              <a:cxnLst/>
              <a:rect l="l" t="t" r="r" b="b"/>
              <a:pathLst>
                <a:path w="1317611" h="1317611">
                  <a:moveTo>
                    <a:pt x="0" y="0"/>
                  </a:moveTo>
                  <a:lnTo>
                    <a:pt x="1317611" y="0"/>
                  </a:lnTo>
                  <a:lnTo>
                    <a:pt x="1317611" y="1317611"/>
                  </a:lnTo>
                  <a:lnTo>
                    <a:pt x="0" y="1317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317611" y="156564"/>
              <a:ext cx="818839" cy="1116599"/>
            </a:xfrm>
            <a:custGeom>
              <a:avLst/>
              <a:gdLst/>
              <a:ahLst/>
              <a:cxnLst/>
              <a:rect l="l" t="t" r="r" b="b"/>
              <a:pathLst>
                <a:path w="818839" h="1116599">
                  <a:moveTo>
                    <a:pt x="0" y="0"/>
                  </a:moveTo>
                  <a:lnTo>
                    <a:pt x="818839" y="0"/>
                  </a:lnTo>
                  <a:lnTo>
                    <a:pt x="818839" y="1116599"/>
                  </a:lnTo>
                  <a:lnTo>
                    <a:pt x="0" y="1116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3005013" y="361958"/>
              <a:ext cx="1181955" cy="777502"/>
            </a:xfrm>
            <a:custGeom>
              <a:avLst/>
              <a:gdLst/>
              <a:ahLst/>
              <a:cxnLst/>
              <a:rect l="l" t="t" r="r" b="b"/>
              <a:pathLst>
                <a:path w="1181955" h="777502">
                  <a:moveTo>
                    <a:pt x="0" y="0"/>
                  </a:moveTo>
                  <a:lnTo>
                    <a:pt x="1181955" y="0"/>
                  </a:lnTo>
                  <a:lnTo>
                    <a:pt x="1181955" y="777501"/>
                  </a:lnTo>
                  <a:lnTo>
                    <a:pt x="0" y="777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57982" t="-109610" b="-1721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2201085" y="0"/>
              <a:ext cx="803928" cy="1257594"/>
            </a:xfrm>
            <a:custGeom>
              <a:avLst/>
              <a:gdLst/>
              <a:ahLst/>
              <a:cxnLst/>
              <a:rect l="l" t="t" r="r" b="b"/>
              <a:pathLst>
                <a:path w="803928" h="1257594">
                  <a:moveTo>
                    <a:pt x="0" y="0"/>
                  </a:moveTo>
                  <a:lnTo>
                    <a:pt x="803928" y="0"/>
                  </a:lnTo>
                  <a:lnTo>
                    <a:pt x="803928" y="1257594"/>
                  </a:lnTo>
                  <a:lnTo>
                    <a:pt x="0" y="1257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92683" r="-113451" b="-821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5092546" y="1483369"/>
            <a:ext cx="4333508" cy="377239"/>
            <a:chOff x="0" y="0"/>
            <a:chExt cx="3137708" cy="273143"/>
          </a:xfrm>
        </p:grpSpPr>
        <p:sp>
          <p:nvSpPr>
            <p:cNvPr id="15" name="Freeform 15">
              <a:hlinkClick r:id="rId2" tooltip="https://www.canva.com/design/DAG3ueih878/PhE52uuN89iMzK83oDy7rA/edit"/>
            </p:cNvPr>
            <p:cNvSpPr/>
            <p:nvPr/>
          </p:nvSpPr>
          <p:spPr>
            <a:xfrm>
              <a:off x="0" y="0"/>
              <a:ext cx="3137708" cy="273143"/>
            </a:xfrm>
            <a:custGeom>
              <a:avLst/>
              <a:gdLst/>
              <a:ahLst/>
              <a:cxnLst/>
              <a:rect l="l" t="t" r="r" b="b"/>
              <a:pathLst>
                <a:path w="3137708" h="273143">
                  <a:moveTo>
                    <a:pt x="0" y="0"/>
                  </a:moveTo>
                  <a:lnTo>
                    <a:pt x="3137708" y="0"/>
                  </a:lnTo>
                  <a:lnTo>
                    <a:pt x="3137708" y="273143"/>
                  </a:lnTo>
                  <a:lnTo>
                    <a:pt x="0" y="273143"/>
                  </a:lnTo>
                  <a:close/>
                </a:path>
              </a:pathLst>
            </a:custGeom>
            <a:solidFill>
              <a:srgbClr val="D777C0">
                <a:alpha val="68627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3137708" cy="292193"/>
            </a:xfrm>
            <a:prstGeom prst="rect">
              <a:avLst/>
            </a:prstGeom>
          </p:spPr>
          <p:txBody>
            <a:bodyPr lIns="18478" tIns="18478" rIns="18478" bIns="18478" rtlCol="0" anchor="ctr"/>
            <a:lstStyle/>
            <a:p>
              <a:pPr algn="ctr">
                <a:lnSpc>
                  <a:spcPts val="96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7677639" y="1235719"/>
            <a:ext cx="47625" cy="4197531"/>
            <a:chOff x="0" y="0"/>
            <a:chExt cx="62716" cy="5527613"/>
          </a:xfrm>
        </p:grpSpPr>
        <p:sp>
          <p:nvSpPr>
            <p:cNvPr id="18" name="Freeform 18">
              <a:hlinkClick r:id="rId2" tooltip="https://www.canva.com/design/DAG3ueih878/PhE52uuN89iMzK83oDy7rA/edit"/>
            </p:cNvPr>
            <p:cNvSpPr/>
            <p:nvPr/>
          </p:nvSpPr>
          <p:spPr>
            <a:xfrm>
              <a:off x="0" y="0"/>
              <a:ext cx="62716" cy="5527613"/>
            </a:xfrm>
            <a:custGeom>
              <a:avLst/>
              <a:gdLst/>
              <a:ahLst/>
              <a:cxnLst/>
              <a:rect l="l" t="t" r="r" b="b"/>
              <a:pathLst>
                <a:path w="62716" h="5527613">
                  <a:moveTo>
                    <a:pt x="0" y="0"/>
                  </a:moveTo>
                  <a:lnTo>
                    <a:pt x="62716" y="0"/>
                  </a:lnTo>
                  <a:lnTo>
                    <a:pt x="62716" y="5527613"/>
                  </a:lnTo>
                  <a:lnTo>
                    <a:pt x="0" y="5527613"/>
                  </a:lnTo>
                  <a:close/>
                </a:path>
              </a:pathLst>
            </a:custGeom>
            <a:solidFill>
              <a:srgbClr val="180277">
                <a:alpha val="64706"/>
              </a:srgbClr>
            </a:solidFill>
            <a:ln w="19050" cap="sq">
              <a:solidFill>
                <a:srgbClr val="000000">
                  <a:alpha val="64706"/>
                </a:srgbClr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62716" cy="5546663"/>
            </a:xfrm>
            <a:prstGeom prst="rect">
              <a:avLst/>
            </a:prstGeom>
          </p:spPr>
          <p:txBody>
            <a:bodyPr lIns="10160" tIns="10160" rIns="10160" bIns="10160" rtlCol="0" anchor="ctr"/>
            <a:lstStyle/>
            <a:p>
              <a:pPr algn="ctr">
                <a:lnSpc>
                  <a:spcPts val="531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1987054">
            <a:off x="-3810592" y="6101782"/>
            <a:ext cx="8795970" cy="7696474"/>
            <a:chOff x="0" y="0"/>
            <a:chExt cx="812800" cy="711200"/>
          </a:xfrm>
        </p:grpSpPr>
        <p:sp>
          <p:nvSpPr>
            <p:cNvPr id="21" name="Freeform 21">
              <a:hlinkClick r:id="rId2" tooltip="https://www.canva.com/design/DAG3ueih878/PhE52uuN89iMzK83oDy7rA/edit"/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0377">
                    <a:alpha val="100000"/>
                  </a:srgbClr>
                </a:gs>
                <a:gs pos="20000">
                  <a:srgbClr val="180377">
                    <a:alpha val="100000"/>
                  </a:srgbClr>
                </a:gs>
                <a:gs pos="40000">
                  <a:srgbClr val="180377">
                    <a:alpha val="100000"/>
                  </a:srgbClr>
                </a:gs>
                <a:gs pos="60000">
                  <a:srgbClr val="180377">
                    <a:alpha val="100000"/>
                  </a:srgbClr>
                </a:gs>
                <a:gs pos="80000">
                  <a:srgbClr val="BA5FD2">
                    <a:alpha val="100000"/>
                  </a:srgbClr>
                </a:gs>
                <a:gs pos="100000">
                  <a:srgbClr val="EA87B6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2" name="TextBox 22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28116" tIns="28116" rIns="28116" bIns="28116" rtlCol="0" anchor="ctr"/>
            <a:lstStyle/>
            <a:p>
              <a:pPr algn="ctr">
                <a:lnSpc>
                  <a:spcPts val="1472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2513215">
            <a:off x="13882753" y="8488493"/>
            <a:ext cx="7173545" cy="5380159"/>
            <a:chOff x="0" y="0"/>
            <a:chExt cx="812800" cy="609600"/>
          </a:xfrm>
        </p:grpSpPr>
        <p:sp>
          <p:nvSpPr>
            <p:cNvPr id="24" name="Freeform 24">
              <a:hlinkClick r:id="rId2" tooltip="https://www.canva.com/design/DAG3ueih878/PhE52uuN89iMzK83oDy7rA/edit"/>
            </p:cNvPr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0377">
                    <a:alpha val="100000"/>
                  </a:srgbClr>
                </a:gs>
                <a:gs pos="33333">
                  <a:srgbClr val="180377">
                    <a:alpha val="100000"/>
                  </a:srgbClr>
                </a:gs>
                <a:gs pos="66667">
                  <a:srgbClr val="BA5FD2">
                    <a:alpha val="100000"/>
                  </a:srgbClr>
                </a:gs>
                <a:gs pos="100000">
                  <a:srgbClr val="EA87B6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5" name="TextBox 25"/>
            <p:cNvSpPr txBox="1"/>
            <p:nvPr/>
          </p:nvSpPr>
          <p:spPr>
            <a:xfrm>
              <a:off x="101600" y="-19050"/>
              <a:ext cx="609600" cy="628650"/>
            </a:xfrm>
            <a:prstGeom prst="rect">
              <a:avLst/>
            </a:prstGeom>
          </p:spPr>
          <p:txBody>
            <a:bodyPr lIns="23244" tIns="23244" rIns="23244" bIns="23244" rtlCol="0" anchor="ctr"/>
            <a:lstStyle/>
            <a:p>
              <a:pPr algn="ctr">
                <a:lnSpc>
                  <a:spcPts val="121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702076" y="10064250"/>
            <a:ext cx="11675205" cy="2065500"/>
            <a:chOff x="0" y="0"/>
            <a:chExt cx="3445754" cy="609600"/>
          </a:xfrm>
        </p:grpSpPr>
        <p:sp>
          <p:nvSpPr>
            <p:cNvPr id="27" name="Freeform 27">
              <a:hlinkClick r:id="rId2" tooltip="https://www.canva.com/design/DAG3ueih878/PhE52uuN89iMzK83oDy7rA/edit"/>
            </p:cNvPr>
            <p:cNvSpPr/>
            <p:nvPr/>
          </p:nvSpPr>
          <p:spPr>
            <a:xfrm>
              <a:off x="0" y="0"/>
              <a:ext cx="3445754" cy="609600"/>
            </a:xfrm>
            <a:custGeom>
              <a:avLst/>
              <a:gdLst/>
              <a:ahLst/>
              <a:cxnLst/>
              <a:rect l="l" t="t" r="r" b="b"/>
              <a:pathLst>
                <a:path w="3445754" h="609600">
                  <a:moveTo>
                    <a:pt x="203200" y="0"/>
                  </a:moveTo>
                  <a:lnTo>
                    <a:pt x="3445754" y="0"/>
                  </a:lnTo>
                  <a:lnTo>
                    <a:pt x="3242554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0277">
                <a:alpha val="60784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01600" y="-28575"/>
              <a:ext cx="3242554" cy="638175"/>
            </a:xfrm>
            <a:prstGeom prst="rect">
              <a:avLst/>
            </a:prstGeom>
          </p:spPr>
          <p:txBody>
            <a:bodyPr lIns="28041" tIns="28041" rIns="28041" bIns="28041" rtlCol="0" anchor="ctr"/>
            <a:lstStyle/>
            <a:p>
              <a:pPr algn="ctr">
                <a:lnSpc>
                  <a:spcPts val="1468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79699" y="8881061"/>
            <a:ext cx="3807557" cy="377239"/>
            <a:chOff x="0" y="0"/>
            <a:chExt cx="1790345" cy="177381"/>
          </a:xfrm>
        </p:grpSpPr>
        <p:sp>
          <p:nvSpPr>
            <p:cNvPr id="30" name="Freeform 30">
              <a:hlinkClick r:id="rId2" tooltip="https://www.canva.com/design/DAG3ueih878/PhE52uuN89iMzK83oDy7rA/edit"/>
            </p:cNvPr>
            <p:cNvSpPr/>
            <p:nvPr/>
          </p:nvSpPr>
          <p:spPr>
            <a:xfrm>
              <a:off x="0" y="0"/>
              <a:ext cx="1790345" cy="177381"/>
            </a:xfrm>
            <a:custGeom>
              <a:avLst/>
              <a:gdLst/>
              <a:ahLst/>
              <a:cxnLst/>
              <a:rect l="l" t="t" r="r" b="b"/>
              <a:pathLst>
                <a:path w="1790345" h="177381">
                  <a:moveTo>
                    <a:pt x="0" y="0"/>
                  </a:moveTo>
                  <a:lnTo>
                    <a:pt x="1790345" y="0"/>
                  </a:lnTo>
                  <a:lnTo>
                    <a:pt x="1790345" y="177381"/>
                  </a:lnTo>
                  <a:lnTo>
                    <a:pt x="0" y="177381"/>
                  </a:lnTo>
                  <a:close/>
                </a:path>
              </a:pathLst>
            </a:custGeom>
            <a:solidFill>
              <a:srgbClr val="180277">
                <a:alpha val="69804"/>
              </a:srgb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19050"/>
              <a:ext cx="1790345" cy="196431"/>
            </a:xfrm>
            <a:prstGeom prst="rect">
              <a:avLst/>
            </a:prstGeom>
          </p:spPr>
          <p:txBody>
            <a:bodyPr lIns="28454" tIns="28454" rIns="28454" bIns="28454" rtlCol="0" anchor="ctr"/>
            <a:lstStyle/>
            <a:p>
              <a:pPr algn="ctr">
                <a:lnSpc>
                  <a:spcPts val="148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Freeform 32">
            <a:hlinkClick r:id="rId2" tooltip="https://www.canva.com/design/DAG3ueih878/PhE52uuN89iMzK83oDy7rA/edit"/>
          </p:cNvPr>
          <p:cNvSpPr/>
          <p:nvPr/>
        </p:nvSpPr>
        <p:spPr>
          <a:xfrm>
            <a:off x="-317310" y="8928129"/>
            <a:ext cx="2692020" cy="1561371"/>
          </a:xfrm>
          <a:custGeom>
            <a:avLst/>
            <a:gdLst/>
            <a:ahLst/>
            <a:cxnLst/>
            <a:rect l="l" t="t" r="r" b="b"/>
            <a:pathLst>
              <a:path w="2692020" h="1561371">
                <a:moveTo>
                  <a:pt x="0" y="0"/>
                </a:moveTo>
                <a:lnTo>
                  <a:pt x="2692020" y="0"/>
                </a:lnTo>
                <a:lnTo>
                  <a:pt x="2692020" y="1561371"/>
                </a:lnTo>
                <a:lnTo>
                  <a:pt x="0" y="15613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>
            <a:hlinkClick r:id="rId2" tooltip="https://www.canva.com/design/DAG3ueih878/PhE52uuN89iMzK83oDy7rA/edit"/>
          </p:cNvPr>
          <p:cNvSpPr/>
          <p:nvPr/>
        </p:nvSpPr>
        <p:spPr>
          <a:xfrm>
            <a:off x="17931103" y="8606250"/>
            <a:ext cx="2513793" cy="1458000"/>
          </a:xfrm>
          <a:custGeom>
            <a:avLst/>
            <a:gdLst/>
            <a:ahLst/>
            <a:cxnLst/>
            <a:rect l="l" t="t" r="r" b="b"/>
            <a:pathLst>
              <a:path w="2513793" h="1458000">
                <a:moveTo>
                  <a:pt x="0" y="0"/>
                </a:moveTo>
                <a:lnTo>
                  <a:pt x="2513794" y="0"/>
                </a:lnTo>
                <a:lnTo>
                  <a:pt x="2513794" y="1458000"/>
                </a:lnTo>
                <a:lnTo>
                  <a:pt x="0" y="1458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>
            <a:hlinkClick r:id="rId2" tooltip="https://www.canva.com/design/DAG3ueih878/PhE52uuN89iMzK83oDy7rA/edit"/>
          </p:cNvPr>
          <p:cNvSpPr/>
          <p:nvPr/>
        </p:nvSpPr>
        <p:spPr>
          <a:xfrm>
            <a:off x="9503845" y="-263250"/>
            <a:ext cx="2304310" cy="1336500"/>
          </a:xfrm>
          <a:custGeom>
            <a:avLst/>
            <a:gdLst/>
            <a:ahLst/>
            <a:cxnLst/>
            <a:rect l="l" t="t" r="r" b="b"/>
            <a:pathLst>
              <a:path w="2304310" h="1336500">
                <a:moveTo>
                  <a:pt x="0" y="0"/>
                </a:moveTo>
                <a:lnTo>
                  <a:pt x="2304310" y="0"/>
                </a:lnTo>
                <a:lnTo>
                  <a:pt x="2304310" y="1336500"/>
                </a:lnTo>
                <a:lnTo>
                  <a:pt x="0" y="13365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35" name="Group 35"/>
          <p:cNvGrpSpPr/>
          <p:nvPr/>
        </p:nvGrpSpPr>
        <p:grpSpPr>
          <a:xfrm rot="3021390">
            <a:off x="12708000" y="9649678"/>
            <a:ext cx="9525" cy="1679643"/>
            <a:chOff x="0" y="0"/>
            <a:chExt cx="12543" cy="2211876"/>
          </a:xfrm>
        </p:grpSpPr>
        <p:sp>
          <p:nvSpPr>
            <p:cNvPr id="36" name="Freeform 36">
              <a:hlinkClick r:id="rId2" tooltip="https://www.canva.com/design/DAG3ueih878/PhE52uuN89iMzK83oDy7rA/edit"/>
            </p:cNvPr>
            <p:cNvSpPr/>
            <p:nvPr/>
          </p:nvSpPr>
          <p:spPr>
            <a:xfrm>
              <a:off x="0" y="0"/>
              <a:ext cx="12543" cy="2211876"/>
            </a:xfrm>
            <a:custGeom>
              <a:avLst/>
              <a:gdLst/>
              <a:ahLst/>
              <a:cxnLst/>
              <a:rect l="l" t="t" r="r" b="b"/>
              <a:pathLst>
                <a:path w="12543" h="2211876">
                  <a:moveTo>
                    <a:pt x="0" y="0"/>
                  </a:moveTo>
                  <a:lnTo>
                    <a:pt x="12543" y="0"/>
                  </a:lnTo>
                  <a:lnTo>
                    <a:pt x="12543" y="2211876"/>
                  </a:lnTo>
                  <a:lnTo>
                    <a:pt x="0" y="221187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19050"/>
              <a:ext cx="12543" cy="2230926"/>
            </a:xfrm>
            <a:prstGeom prst="rect">
              <a:avLst/>
            </a:prstGeom>
          </p:spPr>
          <p:txBody>
            <a:bodyPr lIns="10160" tIns="10160" rIns="10160" bIns="10160" rtlCol="0" anchor="ctr"/>
            <a:lstStyle/>
            <a:p>
              <a:pPr algn="ctr">
                <a:lnSpc>
                  <a:spcPts val="531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87393" y="4506295"/>
            <a:ext cx="47625" cy="5740205"/>
            <a:chOff x="0" y="0"/>
            <a:chExt cx="22322" cy="2690404"/>
          </a:xfrm>
        </p:grpSpPr>
        <p:sp>
          <p:nvSpPr>
            <p:cNvPr id="39" name="Freeform 39">
              <a:hlinkClick r:id="rId2" tooltip="https://www.canva.com/design/DAG3ueih878/PhE52uuN89iMzK83oDy7rA/edit"/>
            </p:cNvPr>
            <p:cNvSpPr/>
            <p:nvPr/>
          </p:nvSpPr>
          <p:spPr>
            <a:xfrm>
              <a:off x="0" y="0"/>
              <a:ext cx="22322" cy="2690404"/>
            </a:xfrm>
            <a:custGeom>
              <a:avLst/>
              <a:gdLst/>
              <a:ahLst/>
              <a:cxnLst/>
              <a:rect l="l" t="t" r="r" b="b"/>
              <a:pathLst>
                <a:path w="22322" h="2690404">
                  <a:moveTo>
                    <a:pt x="0" y="0"/>
                  </a:moveTo>
                  <a:lnTo>
                    <a:pt x="22322" y="0"/>
                  </a:lnTo>
                  <a:lnTo>
                    <a:pt x="22322" y="2690404"/>
                  </a:lnTo>
                  <a:lnTo>
                    <a:pt x="0" y="2690404"/>
                  </a:lnTo>
                  <a:close/>
                </a:path>
              </a:pathLst>
            </a:custGeom>
            <a:solidFill>
              <a:srgbClr val="180277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19050"/>
              <a:ext cx="22322" cy="2709454"/>
            </a:xfrm>
            <a:prstGeom prst="rect">
              <a:avLst/>
            </a:prstGeom>
          </p:spPr>
          <p:txBody>
            <a:bodyPr lIns="28546" tIns="28546" rIns="28546" bIns="28546" rtlCol="0" anchor="ctr"/>
            <a:lstStyle/>
            <a:p>
              <a:pPr algn="ctr">
                <a:lnSpc>
                  <a:spcPts val="1494"/>
                </a:lnSpc>
              </a:pPr>
              <a:endParaRPr/>
            </a:p>
          </p:txBody>
        </p:sp>
      </p:grpSp>
      <p:sp>
        <p:nvSpPr>
          <p:cNvPr id="41" name="Freeform 41">
            <a:hlinkClick r:id="rId2" tooltip="https://www.canva.com/design/DAG3ueih878/PhE52uuN89iMzK83oDy7rA/edit"/>
          </p:cNvPr>
          <p:cNvSpPr/>
          <p:nvPr/>
        </p:nvSpPr>
        <p:spPr>
          <a:xfrm>
            <a:off x="13072970" y="-100781"/>
            <a:ext cx="2304310" cy="1336500"/>
          </a:xfrm>
          <a:custGeom>
            <a:avLst/>
            <a:gdLst/>
            <a:ahLst/>
            <a:cxnLst/>
            <a:rect l="l" t="t" r="r" b="b"/>
            <a:pathLst>
              <a:path w="2304310" h="1336500">
                <a:moveTo>
                  <a:pt x="0" y="0"/>
                </a:moveTo>
                <a:lnTo>
                  <a:pt x="2304311" y="0"/>
                </a:lnTo>
                <a:lnTo>
                  <a:pt x="2304311" y="1336500"/>
                </a:lnTo>
                <a:lnTo>
                  <a:pt x="0" y="13365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>
            <a:hlinkClick r:id="rId2" tooltip="https://www.canva.com/design/DAG3ueih878/PhE52uuN89iMzK83oDy7rA/edit"/>
          </p:cNvPr>
          <p:cNvSpPr/>
          <p:nvPr/>
        </p:nvSpPr>
        <p:spPr>
          <a:xfrm>
            <a:off x="4069139" y="-210122"/>
            <a:ext cx="2304310" cy="1336500"/>
          </a:xfrm>
          <a:custGeom>
            <a:avLst/>
            <a:gdLst/>
            <a:ahLst/>
            <a:cxnLst/>
            <a:rect l="l" t="t" r="r" b="b"/>
            <a:pathLst>
              <a:path w="2304310" h="1336500">
                <a:moveTo>
                  <a:pt x="0" y="0"/>
                </a:moveTo>
                <a:lnTo>
                  <a:pt x="2304311" y="0"/>
                </a:lnTo>
                <a:lnTo>
                  <a:pt x="2304311" y="1336500"/>
                </a:lnTo>
                <a:lnTo>
                  <a:pt x="0" y="13365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poster (1080 x 1920 px) (1920 x 1080 px)</dc:title>
  <cp:lastModifiedBy>อาทิตย์ ธราภรณ์</cp:lastModifiedBy>
  <cp:revision>2</cp:revision>
  <dcterms:created xsi:type="dcterms:W3CDTF">2006-08-16T00:00:00Z</dcterms:created>
  <dcterms:modified xsi:type="dcterms:W3CDTF">2025-11-06T09:34:24Z</dcterms:modified>
  <dc:identifier>DAG3ueih878</dc:identifier>
</cp:coreProperties>
</file>